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4"/>
  </p:normalViewPr>
  <p:slideViewPr>
    <p:cSldViewPr snapToGrid="0" snapToObjects="1">
      <p:cViewPr>
        <p:scale>
          <a:sx n="152" d="100"/>
          <a:sy n="152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8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5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4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3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4027B-283B-7949-830C-AE8AF1230416}" type="datetimeFigureOut">
              <a:rPr lang="en-US" smtClean="0"/>
              <a:t>9/22/17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0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4027B-283B-7949-830C-AE8AF1230416}" type="datetimeFigureOut">
              <a:rPr lang="en-US" smtClean="0"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DFA0-3545-8E4A-94BB-67E44BBD6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Phoebus Doc Diagrams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75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3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48916" y="2199490"/>
            <a:ext cx="2656800" cy="357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604527" y="2199490"/>
            <a:ext cx="3037788" cy="3574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core-ui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16200000">
            <a:off x="485616" y="3390640"/>
            <a:ext cx="2042603" cy="375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862396" y="3395126"/>
            <a:ext cx="2051567" cy="375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preferences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16200000">
            <a:off x="1239952" y="3390642"/>
            <a:ext cx="2042600" cy="375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16200000">
            <a:off x="1619178" y="3395126"/>
            <a:ext cx="2051568" cy="375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16200000">
            <a:off x="2185914" y="3199339"/>
            <a:ext cx="1676398" cy="391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rot="16200000">
            <a:off x="2571731" y="3199338"/>
            <a:ext cx="1676397" cy="391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30897" y="4242290"/>
            <a:ext cx="766491" cy="357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16200000">
            <a:off x="2964119" y="3207541"/>
            <a:ext cx="1676395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docking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16200000">
            <a:off x="3348856" y="3198569"/>
            <a:ext cx="1676395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16200000">
            <a:off x="3722449" y="3198567"/>
            <a:ext cx="1676395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toolbar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4105230" y="3198566"/>
            <a:ext cx="1676395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16200000">
            <a:off x="5221048" y="3213335"/>
            <a:ext cx="1676395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viewer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16200000">
            <a:off x="5600639" y="3207535"/>
            <a:ext cx="1676395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 list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 rot="16200000">
            <a:off x="4481683" y="3198566"/>
            <a:ext cx="1676395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 menu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599893" y="4233323"/>
            <a:ext cx="3026531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javafx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948915" y="4617466"/>
            <a:ext cx="5677509" cy="3751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ava 9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 rot="16200000">
            <a:off x="252042" y="835826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probe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16200000">
            <a:off x="4850621" y="3207535"/>
            <a:ext cx="1676395" cy="3751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og config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115203" y="3390638"/>
            <a:ext cx="2042603" cy="375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 rot="16200000">
            <a:off x="973513" y="835826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 tree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 rot="16200000">
            <a:off x="1694984" y="835826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pv table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 rot="16200000">
            <a:off x="2416455" y="835825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builder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 rot="16200000">
            <a:off x="3137926" y="835825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browser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3859397" y="835825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 display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 rot="16200000">
            <a:off x="4580868" y="835825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monitor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16200000">
            <a:off x="5302340" y="835825"/>
            <a:ext cx="2033826" cy="64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Phoebus Doc Diagrams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Phoebus Doc Diagrams</dc:title>
  <dc:creator>Kasemir, Kay</dc:creator>
  <cp:lastModifiedBy>Kasemir, Kay</cp:lastModifiedBy>
  <cp:revision>5</cp:revision>
  <dcterms:created xsi:type="dcterms:W3CDTF">2017-09-22T19:03:16Z</dcterms:created>
  <dcterms:modified xsi:type="dcterms:W3CDTF">2017-09-22T19:33:38Z</dcterms:modified>
</cp:coreProperties>
</file>