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E6DC"/>
    <a:srgbClr val="D4CAC1"/>
    <a:srgbClr val="7F7262"/>
    <a:srgbClr val="CEC3BF"/>
    <a:srgbClr val="CBB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2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52C4A3-071A-43F9-9F4C-BAC7F1C00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20F798-0BC1-4FA4-9697-DD205013F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DB02B9-E0F4-4EF2-A001-12A043C6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95E3-910B-4F02-AF0B-873FE8606466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B63FF6-D1F8-4B87-B87F-84FDD6A2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25E9BA-E80F-42F8-AABA-A4F25BAE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0D4C-925A-4E87-83A7-57F8392E0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53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421686-8F94-4D1D-BF7A-3C3391E7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43242D-1C44-49BA-91D7-FB71986A4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C7E67D-0006-4F74-8285-3897DC93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95E3-910B-4F02-AF0B-873FE8606466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83993-0DD0-471F-B2BD-2AC5C1D4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C2223B-9A07-4B7C-813B-7D54D2C0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0D4C-925A-4E87-83A7-57F8392E0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87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B45276C-EF9E-4693-843F-DD6B13E2D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F46CBB-1812-4FA5-A333-D92A84180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68D6C9-E1F0-4337-8F75-B8AE4BBE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95E3-910B-4F02-AF0B-873FE8606466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0E9DCE-0636-4393-A067-A130DB5C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80A5A4-6DB5-4A37-A258-980B6912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0D4C-925A-4E87-83A7-57F8392E0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93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4577A2-D83B-4B88-9AB9-2DBF34DB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C13E05-08BC-4085-81B5-AE6498EDE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21D32C-204B-4E5A-8FEE-6C8237E7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95E3-910B-4F02-AF0B-873FE8606466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46FC32-0177-4005-BB5C-B5529607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970632-58ED-4669-BCB9-B849367C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0D4C-925A-4E87-83A7-57F8392E0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09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5AC3ED-E733-40EE-8647-271028F4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828618-660A-4A60-944C-93D674DB1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B0901A-46F3-46D2-990E-5089A98A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95E3-910B-4F02-AF0B-873FE8606466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C95FA7-E4C5-402B-A4AD-12004AF5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256507-CA99-44B5-A25C-21705C35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0D4C-925A-4E87-83A7-57F8392E0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53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92FCB9-75AD-423E-8D32-945DAFC0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35BAAC-18B9-4653-A788-82E70AE01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F1574F-438C-4241-A985-16EBC3AAC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F6D526-7BE2-4372-8126-7FDDAB51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95E3-910B-4F02-AF0B-873FE8606466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CC5B7C-EC5F-42ED-B707-F4F5B73D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11BBB5-B1EF-44A6-8938-1AD5681B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0D4C-925A-4E87-83A7-57F8392E0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99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D06FD7-8448-4B9B-BD82-A0397577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E8F3A4-C936-40B4-ADFD-F22606952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04995C-6FB5-43BF-A445-F21011A19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62AFED-559D-4DFE-8461-571C452CA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302CFA4-4531-4490-8BB6-CBA1697EF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2A3CCA3-26E5-4EAD-B8F4-A9A857D46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95E3-910B-4F02-AF0B-873FE8606466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08DFF2C-456C-4BEF-9251-16591DFE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7A4EBD-43AF-4D33-B953-BC3AE810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0D4C-925A-4E87-83A7-57F8392E0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87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61489-B84E-4056-9033-28B90636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7111E85-3B9D-4E19-9E12-348401AE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95E3-910B-4F02-AF0B-873FE8606466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BD6C9E9-D068-48FA-81E6-949376ED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D4B4194-4C6B-4418-9ACC-05BE26C8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0D4C-925A-4E87-83A7-57F8392E0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84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E26E07A-B4F0-49A8-AF3C-25312A0A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95E3-910B-4F02-AF0B-873FE8606466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A322042-46F5-430A-A8A8-50B3B20E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6E44D5-C1F8-4A41-91CA-D55C90B1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0D4C-925A-4E87-83A7-57F8392E0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4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F9FF1E-7B7C-4558-BE07-A9E838EDC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802418-F1BA-455D-8AB9-FBA57B7DB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D681DE-1D75-4BA1-BE20-DAF297510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F0E68A-1DE5-4C59-A000-EEFC0250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95E3-910B-4F02-AF0B-873FE8606466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5150DE-ABE1-41F8-A5A1-80A4E28F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15212D-966F-4304-A6FE-D125CB7C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0D4C-925A-4E87-83A7-57F8392E0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52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0DBD52-17D9-4F46-B016-B15BB313A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CF333E-FBA9-4685-9CF2-BF55B2EB4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CEAD3A-E931-4F59-9F4E-BBA2495DF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66B3CA-D5E5-4378-909B-7E71A0CB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95E3-910B-4F02-AF0B-873FE8606466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33E581-FAB7-41E3-B8D4-E10EB373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C6B0EB-9F49-4261-ACCB-EF262602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0D4C-925A-4E87-83A7-57F8392E0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21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1026A2A-C6CF-41F2-A3D0-9D1D3893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C7268E-06D5-4391-8FA4-EDE19FFBB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631810-F1BD-4110-9349-B4E0E6171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795E3-910B-4F02-AF0B-873FE8606466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DD552E-4F27-49CE-9E32-CEE9249AD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4E801F-2DA0-473D-BC4F-718D1BB54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40D4C-925A-4E87-83A7-57F8392E0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6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9FA015E-BAEC-43CA-BDF3-DE32452C1F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CEC3BF"/>
              </a:gs>
              <a:gs pos="40000">
                <a:schemeClr val="bg1"/>
              </a:gs>
              <a:gs pos="100000">
                <a:schemeClr val="bg1"/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C256A2A-5C31-4971-B17A-B15FFCDE9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1204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6205277-C625-4D25-8DF3-B4751271663D}"/>
              </a:ext>
            </a:extLst>
          </p:cNvPr>
          <p:cNvSpPr/>
          <p:nvPr/>
        </p:nvSpPr>
        <p:spPr>
          <a:xfrm>
            <a:off x="4330535" y="1637400"/>
            <a:ext cx="7270915" cy="3583199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r>
              <a:rPr lang="en-US" altLang="zh-TW" sz="12200" b="1" dirty="0">
                <a:ln w="28575">
                  <a:solidFill>
                    <a:schemeClr val="bg1"/>
                  </a:solidFill>
                </a:ln>
                <a:solidFill>
                  <a:srgbClr val="7F726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cript MT Bold" panose="03040602040607080904" pitchFamily="66" charset="0"/>
              </a:rPr>
              <a:t>Charming</a:t>
            </a:r>
          </a:p>
          <a:p>
            <a:r>
              <a:rPr lang="zh-TW" altLang="en-US" sz="12200" b="1" dirty="0">
                <a:ln w="28575">
                  <a:solidFill>
                    <a:schemeClr val="bg1"/>
                  </a:solidFill>
                </a:ln>
                <a:solidFill>
                  <a:srgbClr val="7F726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cript MT Bold" panose="03040602040607080904" pitchFamily="66" charset="0"/>
              </a:rPr>
              <a:t>         </a:t>
            </a:r>
            <a:r>
              <a:rPr lang="en-US" altLang="zh-TW" sz="12200" b="1" dirty="0">
                <a:ln w="28575">
                  <a:solidFill>
                    <a:schemeClr val="bg1"/>
                  </a:solidFill>
                </a:ln>
                <a:solidFill>
                  <a:srgbClr val="7F726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cript MT Bold" panose="03040602040607080904" pitchFamily="66" charset="0"/>
              </a:rPr>
              <a:t>Lady</a:t>
            </a:r>
            <a:endParaRPr lang="zh-TW" altLang="en-US" sz="12200" b="1" dirty="0">
              <a:ln w="28575">
                <a:solidFill>
                  <a:schemeClr val="bg1"/>
                </a:solidFill>
              </a:ln>
              <a:solidFill>
                <a:srgbClr val="7F726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80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Script MT Bold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韋綸 蘇</dc:creator>
  <cp:lastModifiedBy>韋綸 蘇</cp:lastModifiedBy>
  <cp:revision>4</cp:revision>
  <dcterms:created xsi:type="dcterms:W3CDTF">2019-06-02T17:15:05Z</dcterms:created>
  <dcterms:modified xsi:type="dcterms:W3CDTF">2019-06-02T18:12:06Z</dcterms:modified>
</cp:coreProperties>
</file>