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154"/>
    <a:srgbClr val="1D262F"/>
    <a:srgbClr val="E5E8EF"/>
    <a:srgbClr val="E0E3EC"/>
    <a:srgbClr val="E6E9F0"/>
    <a:srgbClr val="E7EAF1"/>
    <a:srgbClr val="E1E5EE"/>
    <a:srgbClr val="6699FF"/>
    <a:srgbClr val="CBD450"/>
    <a:srgbClr val="AB7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709066-848E-4493-9AC0-E6477B8A8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A9E73A-FBD4-4593-B4E5-35C281A08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A3678E-5190-47F3-B0D5-E4323AE7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5A53-5E95-4314-B503-5B25E1D0E7B8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A3B8C6-A1A8-4C48-B817-300E6A89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03A64C-4D2B-43E0-8616-1A736D380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2F204-97DC-4FCB-BA1B-32BCAB1B40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46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4737F3-6B7A-4F3E-BDFC-BBF49BB3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680F73D-FAFD-4EFA-A263-9155BEE8A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2B7530-CB32-4365-A65A-AA0FC224F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5A53-5E95-4314-B503-5B25E1D0E7B8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1F38F1-A224-4983-8DB9-0D443876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709BFE-DCB1-4721-8CF2-7276B8CD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2F204-97DC-4FCB-BA1B-32BCAB1B40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68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D8A62DF-F5EC-45BA-9E75-D1EE89C6F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B05A190-4FD0-453D-AC73-E77E30280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8BC215-598C-422D-ADC3-2A35BD6D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5A53-5E95-4314-B503-5B25E1D0E7B8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F533DD-91B0-4B60-9525-89A1B39D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655AD5-DFC1-42E7-9EA9-B17F29DB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2F204-97DC-4FCB-BA1B-32BCAB1B40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91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E2D2F0-89CD-4AA2-8A7D-574A7AD68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E162BC-A5BD-4442-9F45-5229E836A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7CEA93-596F-4EF7-BBD1-AD9EDBE48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5A53-5E95-4314-B503-5B25E1D0E7B8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C819FE-9644-4A60-AE0B-66B44A3E1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4DC5E2-0371-4945-BDC9-EB4387A6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2F204-97DC-4FCB-BA1B-32BCAB1B40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17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219807-00A1-40B0-8923-BFE90A5CC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3D29CC-2608-4279-A215-C70472F9D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950352-CFB2-4E29-AB82-D2E964423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5A53-5E95-4314-B503-5B25E1D0E7B8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39E0B3-23B3-4F64-BDC4-AB1EEC2ED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881CFF-6539-4E25-8A6A-006AAD9A9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2F204-97DC-4FCB-BA1B-32BCAB1B40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01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39CB59-E5C8-47D5-BB89-C6B69071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ADB0B1-E732-499E-ACFF-D32E674A6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972AC3-EFBC-4D41-8834-BB54E5E22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84D42E-C39B-4328-A8BE-263708A6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5A53-5E95-4314-B503-5B25E1D0E7B8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6A0067-D886-46F5-A884-5E307C857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D1837E-41B3-4BD1-A9A9-1D4D62E9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2F204-97DC-4FCB-BA1B-32BCAB1B40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67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48B587-45E0-4932-B6F7-7C7DFD6E0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21B690-1344-4E7B-B115-FAF1B0288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176546C-BFA8-40A6-992C-CC66BC576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992815A-6319-4D35-A6DD-E9B826CA4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C42BFBF-C8D0-41B3-B756-8712C9C98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06A1518-28B0-4FA0-95A4-BC8EB777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5A53-5E95-4314-B503-5B25E1D0E7B8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8F11D19-45B2-49E9-94B0-775DF66E2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C94FBF7-8945-4820-B54B-7C42AB3C9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2F204-97DC-4FCB-BA1B-32BCAB1B40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80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3E3036-E447-46AF-866C-3D862EAA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BAB1A83-9D8B-40F5-BB7F-B8D5635E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5A53-5E95-4314-B503-5B25E1D0E7B8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4A73FFA-1B93-4EC9-81D0-34FA8152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745824B-BF4C-4301-9D05-2C5AB3AA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2F204-97DC-4FCB-BA1B-32BCAB1B40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53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55BE739-5870-419E-AFDD-374D0988A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5A53-5E95-4314-B503-5B25E1D0E7B8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066E0B5-3D3B-475D-AD80-5A00E5C7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F45723-B1D5-43D9-BC00-204F14931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2F204-97DC-4FCB-BA1B-32BCAB1B40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48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DD8F62-57DE-401F-AB9E-6D6722D0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15ED2D-E6AC-4930-9A9E-9B0A46346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710FF2F-B9DC-4B24-8271-34160E375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607CFD-1182-4095-B227-7E9A5E59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5A53-5E95-4314-B503-5B25E1D0E7B8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451C3C-4A6D-4325-8A49-25FE0562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B6B154-D10D-4E39-A8F6-ECFA4654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2F204-97DC-4FCB-BA1B-32BCAB1B40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91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23E4D7-F7EA-4494-804B-124F668F0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52C7A43-AA84-4E8F-AF21-C2366A361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21DF4F-376F-4C2C-A1C3-31350882E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4E6695-B679-42E9-A80A-3AA0ACBC3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5A53-5E95-4314-B503-5B25E1D0E7B8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2F314B-4E97-46E0-B211-B8AE4167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72E827-88E1-4F61-AD93-55699D00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2F204-97DC-4FCB-BA1B-32BCAB1B40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7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E5E1360-6E6E-4290-B53F-3E7669121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61E681-0CEC-499E-A518-7FFA1141B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A2B7E2-3376-4872-A379-73659474C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75A53-5E95-4314-B503-5B25E1D0E7B8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E576EB-51E4-4D4E-A465-6A0B4B7A3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7912A8-11A4-4380-91E3-3338641E5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2F204-97DC-4FCB-BA1B-32BCAB1B40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89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46AAC12-09E5-46CD-9597-98960D972475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71000">
                <a:srgbClr val="E5E8EF"/>
              </a:gs>
              <a:gs pos="0">
                <a:srgbClr val="DCE0E9"/>
              </a:gs>
              <a:gs pos="30000">
                <a:srgbClr val="DFE3EC"/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57DC41-C32C-4DB4-B119-EC020DE25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911" y="1"/>
            <a:ext cx="5141089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3F97456-B2B9-4CD3-BF0E-6C6BBD99A319}"/>
              </a:ext>
            </a:extLst>
          </p:cNvPr>
          <p:cNvSpPr/>
          <p:nvPr/>
        </p:nvSpPr>
        <p:spPr>
          <a:xfrm>
            <a:off x="629146" y="2794217"/>
            <a:ext cx="7111242" cy="36317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115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394154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cript MT Bold" panose="03040602040607080904" pitchFamily="66" charset="0"/>
              </a:rPr>
              <a:t>Charming</a:t>
            </a:r>
          </a:p>
          <a:p>
            <a:r>
              <a:rPr lang="zh-TW" altLang="en-US" sz="115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394154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cript MT Bold" panose="03040602040607080904" pitchFamily="66" charset="0"/>
              </a:rPr>
              <a:t>          </a:t>
            </a:r>
            <a:r>
              <a:rPr lang="en-US" altLang="zh-TW" sz="115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394154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cript MT Bold" panose="03040602040607080904" pitchFamily="66" charset="0"/>
              </a:rPr>
              <a:t>Lady</a:t>
            </a:r>
            <a:endParaRPr lang="zh-TW" altLang="en-US" sz="115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394154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cript MT Bold" panose="030406020406070809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595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</Words>
  <Application>Microsoft Office PowerPoint</Application>
  <PresentationFormat>寬螢幕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Script MT Bold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韋綸 蘇</dc:creator>
  <cp:lastModifiedBy>韋綸 蘇</cp:lastModifiedBy>
  <cp:revision>4</cp:revision>
  <dcterms:created xsi:type="dcterms:W3CDTF">2019-06-02T17:29:01Z</dcterms:created>
  <dcterms:modified xsi:type="dcterms:W3CDTF">2019-06-02T18:24:22Z</dcterms:modified>
</cp:coreProperties>
</file>