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BAFD"/>
    <a:srgbClr val="F4D3CE"/>
    <a:srgbClr val="BBD9E4"/>
    <a:srgbClr val="C8C6D3"/>
    <a:srgbClr val="CCCAD7"/>
    <a:srgbClr val="D9D7E2"/>
    <a:srgbClr val="D4D2DF"/>
    <a:srgbClr val="CAC8D5"/>
    <a:srgbClr val="D7D5E2"/>
    <a:srgbClr val="D0C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2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B7281-0EA3-4997-A83F-B01DB7490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E64DC3-392D-4282-BF2B-1F93DF0E8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E51453-8E31-4224-AB69-A0A04792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5CEB-0A55-41E5-BD9B-96F39464101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F83A40-23DF-42BB-8B44-C7DB1C2C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D7C264-8B89-4685-BA32-C2D3AE15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8853-D32C-4A75-A0B2-17614189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71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575B0-609D-4480-A53A-8282378F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1A60EB-D7A1-425B-BE05-F4B8EC112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294C1-0801-43AC-8A55-B3DA5FB8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5CEB-0A55-41E5-BD9B-96F39464101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AB857-D812-4F62-81A0-F50AD908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06CB4C-F260-4122-9C6E-6E58633B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8853-D32C-4A75-A0B2-17614189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7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ADFCA9-629F-4459-89AA-4AFCC8040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10D4A1-8653-4FDA-BBCE-CAC181B7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0DEF2-60F7-4A5C-8DCB-FBD1D9C2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5CEB-0A55-41E5-BD9B-96F39464101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1C4E03-7489-4B7F-BC18-F8EF4CBE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E1F9FF-FE57-41C2-A8F5-9CAC7B36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8853-D32C-4A75-A0B2-17614189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9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1047C-F46A-4DD8-97AA-792970BB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E36AE-0842-4570-984E-583501BB0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E01C59-8619-4499-AB69-DF2BE701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5CEB-0A55-41E5-BD9B-96F39464101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EC3AC4-9BE1-4287-B2B3-609FE055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ADB3A6-8661-42CB-A4FA-509068D2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8853-D32C-4A75-A0B2-17614189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64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88CAE-59BD-4386-BF83-8D97D545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9A178B-CCDA-4830-A0C9-6C4226B61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5E9C8F-8FAF-4B38-B9AD-07EE0117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5CEB-0A55-41E5-BD9B-96F39464101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4217CE-6144-4FC6-97CA-B06298B0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F2325-A5C0-48CA-B99E-CBD4FAD0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8853-D32C-4A75-A0B2-17614189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66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C67CF-36B9-44EF-BC6C-92DA4DE9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B5BAE-6794-43D1-B049-EC30FF091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AB741C-5E22-4E91-9513-C85EFB36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9AFDB3-94F2-44A7-8058-B4230BDD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5CEB-0A55-41E5-BD9B-96F39464101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73E667-5459-4B05-8699-98AABA87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55E93A-DB98-48BD-A50F-367FEA77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8853-D32C-4A75-A0B2-17614189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88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BC64F-FB9C-48B6-B6A4-7C2B1F93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BE74-C6A2-4107-9D03-FA5FBA443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3CBDCE-ED49-456A-BE97-4835CA97B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70E17C-15BC-4B06-85CC-D55945654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B67C19-2663-4A7A-95BA-B253A49EC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3ED75D-4C43-497C-B086-4C68AAAE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5CEB-0A55-41E5-BD9B-96F39464101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03E35E-C9F5-4188-A037-BB3F2902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5EC3CE-8A98-4C8B-9BBE-E8EDDF27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8853-D32C-4A75-A0B2-17614189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6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D4891-64D0-4C3A-B892-582AD7D5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F69645-E9D9-4902-A2A0-49D63BCC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5CEB-0A55-41E5-BD9B-96F39464101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979371-1E2C-4ECD-8C6A-04049FEF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36727C-5893-4CED-8826-E12DCFDF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8853-D32C-4A75-A0B2-17614189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4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15A557-8D0D-4581-92CB-ADBDA7A5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5CEB-0A55-41E5-BD9B-96F39464101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0FC0B2-5439-4924-8690-F090AA97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6F6080-2F97-4F7B-85C9-972466B7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8853-D32C-4A75-A0B2-17614189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35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C67C9-C0D8-4526-8ED8-8ADB0CBA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6B8715-EDB6-4ED8-B4D6-026C9B98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DC46F4-FF51-4E7D-AEE0-8C081CFCA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3B12B2-43B4-4866-9B91-1BE3FBD2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5CEB-0A55-41E5-BD9B-96F39464101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E1594A-EA22-4DB7-BE2E-53A4A780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B6DEFE-7D91-4A47-864D-B42F93CA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8853-D32C-4A75-A0B2-17614189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22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20459-3C91-4F99-A423-46ECF168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082102-CAF0-4089-93F7-57298A5A2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03C366-B862-4659-A2D6-79F13FF96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FDD074-47FD-434F-A316-55EB8CAB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5CEB-0A55-41E5-BD9B-96F39464101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173979-0059-4367-BDDA-86F01ED1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2A2576-C038-4200-ACB5-43BE3819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8853-D32C-4A75-A0B2-17614189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3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845CF8-7CDF-456A-8D31-E0CB7886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68B638-9526-4F23-A939-5EED6E8CB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A40D84-2068-4965-85C6-06D6B972D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15CEB-0A55-41E5-BD9B-96F39464101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126684-801B-4603-90AB-4FF335C17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A8E909-2376-4D32-88F5-41A61F728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D8853-D32C-4A75-A0B2-17614189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83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904CC56-AB65-4F43-AEF2-23A6F39B3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4689">
                <a:srgbClr val="CCCAD7"/>
              </a:gs>
              <a:gs pos="41000">
                <a:srgbClr val="D4D2DF"/>
              </a:gs>
              <a:gs pos="0">
                <a:srgbClr val="D9D7E2"/>
              </a:gs>
              <a:gs pos="100000">
                <a:srgbClr val="C8C6D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FE7EA234-4A02-4DB4-A02B-E54B99C2D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08" y="0"/>
            <a:ext cx="5141192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EECA2FF-FA7D-4DA1-8980-1053D2D8918A}"/>
              </a:ext>
            </a:extLst>
          </p:cNvPr>
          <p:cNvSpPr/>
          <p:nvPr/>
        </p:nvSpPr>
        <p:spPr>
          <a:xfrm>
            <a:off x="-790575" y="2686050"/>
            <a:ext cx="13258800" cy="2546788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31EFC0-61BF-4C70-93ED-45FCF2658226}"/>
              </a:ext>
            </a:extLst>
          </p:cNvPr>
          <p:cNvSpPr/>
          <p:nvPr/>
        </p:nvSpPr>
        <p:spPr>
          <a:xfrm>
            <a:off x="677777" y="2808705"/>
            <a:ext cx="992204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ladimir Script" panose="03050402040407070305" pitchFamily="66" charset="0"/>
              </a:rPr>
              <a:t>Charming</a:t>
            </a:r>
            <a:r>
              <a:rPr lang="zh-TW" altLang="en-US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ladimir Script" panose="03050402040407070305" pitchFamily="66" charset="0"/>
              </a:rPr>
              <a:t> </a:t>
            </a:r>
            <a:r>
              <a:rPr lang="en-US" altLang="zh-TW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ladimir Script" panose="03050402040407070305" pitchFamily="66" charset="0"/>
              </a:rPr>
              <a:t>Lady</a:t>
            </a:r>
            <a:endParaRPr lang="zh-TW" altLang="en-US" sz="13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Vladimir Script" panose="030504020404070703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Vladimir Script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韋綸 蘇</dc:creator>
  <cp:lastModifiedBy>韋綸 蘇</cp:lastModifiedBy>
  <cp:revision>4</cp:revision>
  <dcterms:created xsi:type="dcterms:W3CDTF">2019-06-02T17:41:27Z</dcterms:created>
  <dcterms:modified xsi:type="dcterms:W3CDTF">2019-06-03T15:59:23Z</dcterms:modified>
</cp:coreProperties>
</file>