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6" r:id="rId8"/>
    <p:sldId id="262" r:id="rId9"/>
    <p:sldId id="263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A182CC-B5D3-472C-98E6-0986150BAA8A}">
          <p14:sldIdLst>
            <p14:sldId id="256"/>
          </p14:sldIdLst>
        </p14:section>
        <p14:section name="Untitled Section" id="{689A569D-D6EC-4E7A-A33F-412FC2FF5F21}">
          <p14:sldIdLst>
            <p14:sldId id="257"/>
            <p14:sldId id="258"/>
            <p14:sldId id="259"/>
            <p14:sldId id="261"/>
            <p14:sldId id="260"/>
            <p14:sldId id="266"/>
            <p14:sldId id="262"/>
            <p14:sldId id="263"/>
            <p14:sldId id="267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239023"/>
          </a:xfrm>
        </p:spPr>
        <p:txBody>
          <a:bodyPr/>
          <a:lstStyle/>
          <a:p>
            <a:pPr algn="ctr"/>
            <a:r>
              <a:rPr lang="en-US" dirty="0" smtClean="0"/>
              <a:t>Temperature sensor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962646"/>
            <a:ext cx="8791575" cy="165576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/>
              <a:t>Glenn norris </a:t>
            </a:r>
            <a:r>
              <a:rPr lang="en-US" dirty="0" err="1" smtClean="0"/>
              <a:t>jr</a:t>
            </a:r>
            <a:endParaRPr lang="en-US" dirty="0" smtClean="0"/>
          </a:p>
          <a:p>
            <a:pPr algn="ctr"/>
            <a:r>
              <a:rPr lang="en-US" dirty="0" err="1" smtClean="0"/>
              <a:t>Cmpe</a:t>
            </a:r>
            <a:r>
              <a:rPr lang="en-US" dirty="0" smtClean="0"/>
              <a:t> 3434 – microprocessor lab</a:t>
            </a:r>
          </a:p>
          <a:p>
            <a:pPr algn="ctr"/>
            <a:r>
              <a:rPr lang="en-US" dirty="0" smtClean="0"/>
              <a:t>Dr. lei</a:t>
            </a:r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1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86" y="1252469"/>
            <a:ext cx="8500056" cy="478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9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though file is a .</a:t>
            </a:r>
            <a:r>
              <a:rPr lang="en-US" dirty="0" err="1" smtClean="0"/>
              <a:t>cpp</a:t>
            </a:r>
            <a:r>
              <a:rPr lang="en-US" dirty="0" smtClean="0"/>
              <a:t> extension the file entirely c for the most part</a:t>
            </a:r>
          </a:p>
          <a:p>
            <a:r>
              <a:rPr lang="en-US" dirty="0" smtClean="0"/>
              <a:t>I took a function and modular approach</a:t>
            </a:r>
          </a:p>
          <a:p>
            <a:r>
              <a:rPr lang="en-US" dirty="0" smtClean="0"/>
              <a:t>Where I read in the analog value in and computed the temperature </a:t>
            </a:r>
          </a:p>
          <a:p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 smtClean="0"/>
              <a:t>an algorithm to split number so that I could print the number</a:t>
            </a:r>
          </a:p>
          <a:p>
            <a:r>
              <a:rPr lang="en-US" dirty="0" smtClean="0"/>
              <a:t>Through trial and error this was successful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92" y="4020344"/>
            <a:ext cx="25812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8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5</a:t>
            </a:r>
          </a:p>
          <a:p>
            <a:r>
              <a:rPr lang="en-US" dirty="0" smtClean="0"/>
              <a:t>Lab 9</a:t>
            </a:r>
          </a:p>
          <a:p>
            <a:r>
              <a:rPr lang="en-US" dirty="0" smtClean="0"/>
              <a:t>Dr. Lei for input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39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Purpose</a:t>
            </a:r>
          </a:p>
          <a:p>
            <a:r>
              <a:rPr lang="en-US" dirty="0" smtClean="0"/>
              <a:t>PRACTICAL USE</a:t>
            </a:r>
          </a:p>
          <a:p>
            <a:r>
              <a:rPr lang="en-US" dirty="0" smtClean="0"/>
              <a:t>Parts</a:t>
            </a:r>
          </a:p>
          <a:p>
            <a:r>
              <a:rPr lang="en-US" dirty="0" smtClean="0"/>
              <a:t>PROCESS</a:t>
            </a:r>
          </a:p>
          <a:p>
            <a:r>
              <a:rPr lang="en-US" dirty="0" smtClean="0"/>
              <a:t>CODE</a:t>
            </a:r>
          </a:p>
          <a:p>
            <a:r>
              <a:rPr lang="en-US" dirty="0" smtClean="0"/>
              <a:t>DEMONSTRATION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PURPOSE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DEVELOP HARDWARE AND SOFTWARE TO DETECT TEMPERATURE IN A DEGREE WITH LITTLE ERROR</a:t>
            </a:r>
          </a:p>
          <a:p>
            <a:r>
              <a:rPr lang="en-US" dirty="0" smtClean="0"/>
              <a:t>USE KNOWLEDGE AQUIRED FROM CMPE 3434 – MICROPROCESSOR LAB  TO CREATE, TEST AND USE SUCH A PRODUCT</a:t>
            </a:r>
          </a:p>
          <a:p>
            <a:r>
              <a:rPr lang="en-US" dirty="0" smtClean="0"/>
              <a:t>USE WHERE APPLICABLE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0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PRACTICAL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SUCH HARDWARE AND SOFTWARE COULD BE USED IN A LAB SETTING WHERE MONITORING TEMPERATURE IS VITAL</a:t>
            </a:r>
          </a:p>
          <a:p>
            <a:r>
              <a:rPr lang="en-US" dirty="0" smtClean="0"/>
              <a:t>IT CAN BE USED IN VARIOUS RESEARCH WHERE DETECTING TEMPERATURE NEEDS  TO BE QUICK AND ACCURANT  </a:t>
            </a:r>
          </a:p>
          <a:p>
            <a:r>
              <a:rPr lang="en-US" dirty="0" smtClean="0"/>
              <a:t>CAN ALSO BE USED TO SHOW IMPORTANT CONCEPTS LEARNED IN CMPE 3434(LAB 5 , LAB9) TO INCOMING STUDENTS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12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4222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BeagleBone</a:t>
            </a:r>
            <a:r>
              <a:rPr lang="en-US" dirty="0" smtClean="0"/>
              <a:t>  Black</a:t>
            </a:r>
          </a:p>
          <a:p>
            <a:r>
              <a:rPr lang="en-US" dirty="0" smtClean="0"/>
              <a:t>Bread Board</a:t>
            </a:r>
          </a:p>
          <a:p>
            <a:r>
              <a:rPr lang="en-US" dirty="0" smtClean="0"/>
              <a:t>Shift Register(2)</a:t>
            </a:r>
          </a:p>
          <a:p>
            <a:r>
              <a:rPr lang="en-US" dirty="0" smtClean="0"/>
              <a:t>7 Segment Display(2)</a:t>
            </a:r>
          </a:p>
          <a:p>
            <a:r>
              <a:rPr lang="en-US" dirty="0" smtClean="0"/>
              <a:t>Various wires</a:t>
            </a:r>
          </a:p>
          <a:p>
            <a:r>
              <a:rPr lang="en-US" dirty="0" smtClean="0"/>
              <a:t>Thermistor</a:t>
            </a:r>
          </a:p>
          <a:p>
            <a:r>
              <a:rPr lang="en-US" dirty="0" smtClean="0"/>
              <a:t>10,000 Ohm Resistor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1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knowledge from lab 5 and lab 9 </a:t>
            </a:r>
          </a:p>
          <a:p>
            <a:r>
              <a:rPr lang="en-US" dirty="0" smtClean="0"/>
              <a:t>First develop a voltage divider</a:t>
            </a:r>
          </a:p>
          <a:p>
            <a:pPr lvl="1"/>
            <a:r>
              <a:rPr lang="en-US" dirty="0" smtClean="0"/>
              <a:t>We develop a voltage divider, because the changing resistor value of the thermistor is unknown and in order to calculate temperature we must know that value</a:t>
            </a:r>
          </a:p>
          <a:p>
            <a:pPr lvl="1"/>
            <a:r>
              <a:rPr lang="en-US" dirty="0" smtClean="0"/>
              <a:t>Therefore solve for resistor and set up </a:t>
            </a:r>
            <a:r>
              <a:rPr lang="en-US" dirty="0" err="1" smtClean="0"/>
              <a:t>beaglebone</a:t>
            </a:r>
            <a:r>
              <a:rPr lang="en-US" dirty="0" smtClean="0"/>
              <a:t> to read in Analog Input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2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4" y="141667"/>
            <a:ext cx="5804078" cy="32647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022" y="2858437"/>
            <a:ext cx="4473263" cy="338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99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temperature has been solved for it is time to set up display in order to print out values</a:t>
            </a:r>
          </a:p>
          <a:p>
            <a:r>
              <a:rPr lang="en-US" dirty="0" smtClean="0"/>
              <a:t>In my case I used the 7 segment display to accomplish this where the daisy chaining we developed in lab9 was used here</a:t>
            </a:r>
          </a:p>
          <a:p>
            <a:r>
              <a:rPr lang="en-US" dirty="0" smtClean="0"/>
              <a:t>Being that you cannot load </a:t>
            </a:r>
            <a:r>
              <a:rPr lang="en-US" dirty="0" err="1" smtClean="0"/>
              <a:t>bacone.dtbo</a:t>
            </a:r>
            <a:r>
              <a:rPr lang="en-US" dirty="0" smtClean="0"/>
              <a:t> and spidev0.dtbo at the same time I had to go with the </a:t>
            </a:r>
            <a:r>
              <a:rPr lang="en-US" dirty="0" err="1" smtClean="0"/>
              <a:t>bacone</a:t>
            </a:r>
            <a:r>
              <a:rPr lang="en-US" dirty="0" smtClean="0"/>
              <a:t> approach so that I could use the analog input signals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91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416" y="1023735"/>
            <a:ext cx="3324225" cy="50422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75" y="1551770"/>
            <a:ext cx="4051414" cy="451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63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124</TotalTime>
  <Words>324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Temperature sensor </vt:lpstr>
      <vt:lpstr>Overview</vt:lpstr>
      <vt:lpstr>PURPOSE </vt:lpstr>
      <vt:lpstr>PRACTICAL USE</vt:lpstr>
      <vt:lpstr>Parts</vt:lpstr>
      <vt:lpstr>Process</vt:lpstr>
      <vt:lpstr>PowerPoint Presentation</vt:lpstr>
      <vt:lpstr>…</vt:lpstr>
      <vt:lpstr>…</vt:lpstr>
      <vt:lpstr>PowerPoint Presentation</vt:lpstr>
      <vt:lpstr>Code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sensor</dc:title>
  <dc:creator>gj norris</dc:creator>
  <cp:lastModifiedBy>meech_000</cp:lastModifiedBy>
  <cp:revision>9</cp:revision>
  <dcterms:created xsi:type="dcterms:W3CDTF">2016-05-26T05:58:19Z</dcterms:created>
  <dcterms:modified xsi:type="dcterms:W3CDTF">2016-05-27T17:33:51Z</dcterms:modified>
</cp:coreProperties>
</file>