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414" r:id="rId3"/>
    <p:sldId id="543" r:id="rId4"/>
    <p:sldId id="542" r:id="rId5"/>
    <p:sldId id="545" r:id="rId6"/>
    <p:sldId id="541" r:id="rId7"/>
    <p:sldId id="546" r:id="rId8"/>
    <p:sldId id="547" r:id="rId9"/>
    <p:sldId id="548" r:id="rId10"/>
    <p:sldId id="539" r:id="rId11"/>
    <p:sldId id="540" r:id="rId1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  <a:srgbClr val="008000"/>
    <a:srgbClr val="9966FF"/>
    <a:srgbClr val="FFFF66"/>
    <a:srgbClr val="FFFF00"/>
    <a:srgbClr val="FFFFFF"/>
    <a:srgbClr val="FF0066"/>
    <a:srgbClr val="1F497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0346" autoAdjust="0"/>
  </p:normalViewPr>
  <p:slideViewPr>
    <p:cSldViewPr snapToGrid="0" snapToObjects="1">
      <p:cViewPr varScale="1">
        <p:scale>
          <a:sx n="86" d="100"/>
          <a:sy n="86" d="100"/>
        </p:scale>
        <p:origin x="1114" y="24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4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4" y="9721108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09AD5811-6EAB-4FAF-A7A0-09C4E0A91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075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4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7E2C7E49-91C6-45D1-B40D-C4123433B2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91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13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6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96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28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8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47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29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08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34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6490A7-88E4-4F12-8D15-3ABB5E199EA6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2A8156-9E4D-41FE-A11B-BC024E43A998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8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D277E-EE07-42C1-8DA9-0123E2999F17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6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7E828-CC34-4095-A4F4-82CBE909A63C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5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:\NMAMIT\2018-19\Odd\Induction Programme\Materials\NET 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0497" y="0"/>
            <a:ext cx="1056130" cy="506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1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8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8AC5E3-CEEB-4C69-8EE2-5DF48F75F852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2B0442-FC31-4D43-977D-E27E44AFBF14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AC087F-93A0-4575-A465-946EB924F24A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C9FC60-8C5A-4439-BC74-0E706099B308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A1C430-CFC8-4B08-9A10-B80A846AB5D4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4C140-DB9F-46EA-A8CF-C262AD8B3D6A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DE61B3-29E2-4031-BF0C-C96D826CB344}" type="datetime1">
              <a:rPr lang="en-IN" smtClean="0"/>
              <a:pPr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5D46C-B78A-459B-99A6-561CF3C40E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1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sktop\Support files for Institutional ppt\Transparent Nitte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041" y="293467"/>
            <a:ext cx="1543423" cy="83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Support files for Institutional ppt\Transparent NMAMIT 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4" y="371845"/>
            <a:ext cx="703638" cy="7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072210"/>
            <a:ext cx="9144000" cy="25251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19100" dist="38100" dir="16200000" sx="106000" sy="106000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7384"/>
            <a:ext cx="9144000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r="960000" sx="1000" sy="1000" algn="t" rotWithShape="0">
              <a:schemeClr val="tx2">
                <a:lumMod val="60000"/>
                <a:lumOff val="40000"/>
              </a:schemeClr>
            </a:outerShdw>
            <a:reflection stA="57000" endPos="4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user\Desktop\Support files for Institutional ppt\Transparent NMAMIT 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8" y="26844"/>
            <a:ext cx="467544" cy="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Support files for Institutional ppt\Transparent Nitte logo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7146"/>
            <a:ext cx="720080" cy="40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62000" y="6597352"/>
            <a:ext cx="8820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8" r:id="rId12"/>
    <p:sldLayoutId id="2147483662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1792" y="4476466"/>
            <a:ext cx="8378680" cy="136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spc="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</a:t>
            </a:r>
          </a:p>
          <a:p>
            <a:pPr>
              <a:spcBef>
                <a:spcPts val="0"/>
              </a:spcBef>
            </a:pPr>
            <a:r>
              <a:rPr lang="en-US" sz="2000" b="1" spc="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Electronics &amp; Communication Engineering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2512" y="354843"/>
            <a:ext cx="8637240" cy="1924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Performance evaluation of TDMA vs CSMA-CA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72820" y="2595155"/>
            <a:ext cx="6615184" cy="212856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/>
          <a:p>
            <a:pPr marL="800100" lvl="1" indent="-342900">
              <a:defRPr/>
            </a:pP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Name 				       USN</a:t>
            </a:r>
          </a:p>
          <a:p>
            <a:pPr marL="800100" lvl="1" indent="-342900">
              <a:buFont typeface="Arial" pitchFamily="34" charset="0"/>
              <a:buNone/>
              <a:defRPr/>
            </a:pP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Glenn </a:t>
            </a:r>
            <a:r>
              <a:rPr lang="en-I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Elish</a:t>
            </a: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Peter			4NM19EC055</a:t>
            </a:r>
          </a:p>
          <a:p>
            <a:pPr marL="800100" lvl="1" indent="-342900">
              <a:buFont typeface="Arial" pitchFamily="34" charset="0"/>
              <a:buNone/>
              <a:defRPr/>
            </a:pP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Gowtham		            		4NM19EC056</a:t>
            </a:r>
          </a:p>
          <a:p>
            <a:pPr marL="800100" lvl="1" indent="-342900">
              <a:buFont typeface="Arial" pitchFamily="34" charset="0"/>
              <a:buNone/>
              <a:defRPr/>
            </a:pP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Guruprasad Nayak		4NM19EC057</a:t>
            </a:r>
          </a:p>
          <a:p>
            <a:pPr marL="800100" lvl="1" indent="-342900">
              <a:defRPr/>
            </a:pP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 Pranav Nayak			4NM19EC058	   	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6818" y="2524836"/>
            <a:ext cx="77664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/>
              <a:t>10</a:t>
            </a:fld>
            <a:endParaRPr lang="en-IN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ECE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64027" y="1908962"/>
            <a:ext cx="7848600" cy="13597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Thank You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24397" y="3409599"/>
            <a:ext cx="77664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2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341523" y="1011864"/>
            <a:ext cx="8293608" cy="4834271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Time Division Multiple Access (TDMA) is a probabilistic Media Access Control (MAC) protocol which is a channel access method for shared medium networks.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>
                <a:cs typeface="Times New Roman" pitchFamily="18" charset="0"/>
              </a:rPr>
              <a:t>Carrier Sense Multiple Access (CSMA) is also a probabilistic MAC in which a node verifies the absence of other traffic before transmitting on a shared transmission medium.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cs typeface="Times New Roman" pitchFamily="18" charset="0"/>
              </a:rPr>
              <a:t>TDMA has a larger delay time than CSMA/CA, but TDMA delay is more stable. Hence TDMA is considerably a better protocol then CAMA/CA.</a:t>
            </a:r>
          </a:p>
        </p:txBody>
      </p:sp>
    </p:spTree>
    <p:extLst>
      <p:ext uri="{BB962C8B-B14F-4D97-AF65-F5344CB8AC3E}">
        <p14:creationId xmlns:p14="http://schemas.microsoft.com/office/powerpoint/2010/main" val="324853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3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Using “Network Simulator-2” to simulate the data transfer in TDMA protocol and CSMA protocol, and compare their performances.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Writing codes about TDMA protocol and CSMA protocol for NS2, and run the simulation..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Using the </a:t>
            </a:r>
            <a:r>
              <a:rPr lang="en-US" sz="2400" dirty="0" err="1"/>
              <a:t>delay.awk</a:t>
            </a:r>
            <a:r>
              <a:rPr lang="en-US" sz="2400" dirty="0"/>
              <a:t> to filter out all useful data and save into TDMA or CSMA file.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Using X-graph to plot the end-to-end delay of two different protocols in the same graph.</a:t>
            </a: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7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4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DE2EF5-E1B5-3C9C-E844-6EAB171E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9" y="1598119"/>
            <a:ext cx="7535256" cy="3661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9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5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 topology is created by considering six sensor nodes numbered from 0-5 as shown in Figure 1. </a:t>
            </a:r>
          </a:p>
          <a:p>
            <a:pPr>
              <a:lnSpc>
                <a:spcPct val="150000"/>
              </a:lnSpc>
            </a:pP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bhata\AppData\Local\Microsoft\Windows\INetCache\Content.Word\output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99" y="2209800"/>
            <a:ext cx="3614284" cy="320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669614" y="5477153"/>
            <a:ext cx="3804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400" b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Topology displayed using Network Animator</a:t>
            </a:r>
            <a:endParaRPr lang="en-IN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6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output (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4" y="1384663"/>
            <a:ext cx="7669752" cy="33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503057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600" b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2. Output obtained on terminal window</a:t>
            </a:r>
            <a:endParaRPr lang="en-IN" sz="1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2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7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/>
              <a:t>The trace file is obtained and a graph of throughput vs time is plotted as shown in Figure 3. </a:t>
            </a:r>
          </a:p>
          <a:p>
            <a:pPr>
              <a:lnSpc>
                <a:spcPct val="150000"/>
              </a:lnSpc>
            </a:pPr>
            <a:endParaRPr lang="en-I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th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33" y="1791237"/>
            <a:ext cx="4142533" cy="40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99979" y="5845979"/>
            <a:ext cx="23440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3. Throughput vs Time</a:t>
            </a:r>
            <a:endParaRPr lang="en-IN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8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/>
              <a:t>Congestion window vs time as shown in Figure 4 is plotted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bhata\AppData\Local\Microsoft\Windows\INetCache\Content.Word\co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305" y="1511371"/>
            <a:ext cx="4455389" cy="428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113255" y="5791449"/>
            <a:ext cx="2938305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4. Congestion window vs Time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7565" y="3608920"/>
            <a:ext cx="31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3113255" y="4868054"/>
            <a:ext cx="37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0456" y="3576654"/>
            <a:ext cx="31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6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592"/>
            <a:ext cx="9144000" cy="533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0</a:t>
            </a:r>
            <a:fld id="{C71EB0D1-E2CE-4BBA-8A3F-DA4DAB9BCC00}" type="slidenum">
              <a:rPr lang="en-IN" sz="1600" b="1" smtClean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pPr algn="r"/>
              <a:t>9</a:t>
            </a:fld>
            <a:endParaRPr lang="en-IN" sz="1600" b="1" dirty="0">
              <a:solidFill>
                <a:srgbClr val="00206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00" y="6554840"/>
            <a:ext cx="432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Trebuchet MS" pitchFamily="34" charset="0"/>
                <a:cs typeface="Arial" pitchFamily="34" charset="0"/>
              </a:rPr>
              <a:t>Department of ECE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</p:spPr>
        <p:txBody>
          <a:bodyPr/>
          <a:lstStyle/>
          <a:p>
            <a:pPr lvl="0"/>
            <a:r>
              <a:rPr lang="en-IN" sz="2000" dirty="0"/>
              <a:t>Zhang, Shu &amp; Sun, </a:t>
            </a:r>
            <a:r>
              <a:rPr lang="en-IN" sz="2000" dirty="0" err="1"/>
              <a:t>Qiao</a:t>
            </a:r>
            <a:r>
              <a:rPr lang="en-IN" sz="2000" dirty="0"/>
              <a:t> &amp; Gao, Qing &amp; Wang, Min &amp; Zhang, Yu. (2014). Research on TCP Congestion Control Mechanisms. Advanced Materials Research. 989-994. 4427-4431. 10.4028/www.scientific.net/AMR.989-994.4427. </a:t>
            </a:r>
          </a:p>
          <a:p>
            <a:pPr lvl="0"/>
            <a:r>
              <a:rPr lang="en-IN" sz="2000" dirty="0"/>
              <a:t>Oliver Gasser “TCP/IP communication in a WSN”, Seminar SN SS2011, Network Architectures and Services, July 2011, </a:t>
            </a:r>
            <a:r>
              <a:rPr lang="en-IN" sz="2000" dirty="0" err="1"/>
              <a:t>doi</a:t>
            </a:r>
            <a:r>
              <a:rPr lang="en-IN" sz="2000" dirty="0"/>
              <a:t>: 10.2313/NET-2011-07-1_11</a:t>
            </a:r>
          </a:p>
          <a:p>
            <a:pPr lvl="0"/>
            <a:r>
              <a:rPr lang="en-IN" sz="2000" dirty="0"/>
              <a:t>M. Ahmad et al., "End-to-End Loss Based TCP Congestion Control Mechanism as a Secured Communication Technology for Smart Healthcare Enterprises," in IEEE Access, vol. 6, pp. 11641-11656, 2018, </a:t>
            </a:r>
            <a:r>
              <a:rPr lang="en-IN" sz="2000" dirty="0" err="1"/>
              <a:t>doi</a:t>
            </a:r>
            <a:r>
              <a:rPr lang="en-IN" sz="2000" dirty="0"/>
              <a:t>: 10.1109/ACCESS.2018.2802841.</a:t>
            </a:r>
          </a:p>
          <a:p>
            <a:pPr lvl="0"/>
            <a:r>
              <a:rPr lang="en-IN" sz="2000" dirty="0" err="1"/>
              <a:t>Dunkels</a:t>
            </a:r>
            <a:r>
              <a:rPr lang="en-IN" sz="2000" dirty="0"/>
              <a:t>, Adam &amp; Alonso, Juan &amp; Voigt, Thiemo &amp; Ritter, </a:t>
            </a:r>
            <a:r>
              <a:rPr lang="en-IN" sz="2000" dirty="0" err="1"/>
              <a:t>Hartmut</a:t>
            </a:r>
            <a:r>
              <a:rPr lang="en-IN" sz="2000" dirty="0"/>
              <a:t> &amp; Schiller, </a:t>
            </a:r>
            <a:r>
              <a:rPr lang="en-IN" sz="2000" dirty="0" err="1"/>
              <a:t>Jochen</a:t>
            </a:r>
            <a:r>
              <a:rPr lang="en-IN" sz="2000" dirty="0"/>
              <a:t>. (2003). Connecting Wireless </a:t>
            </a:r>
            <a:r>
              <a:rPr lang="en-IN" sz="2000" dirty="0" err="1"/>
              <a:t>Sensornets</a:t>
            </a:r>
            <a:r>
              <a:rPr lang="en-IN" sz="2000" dirty="0"/>
              <a:t> with TCP/IP Networks. Lecture Notes in Computer Science. 10.1007/978-3-540-24643-5_13.</a:t>
            </a:r>
          </a:p>
          <a:p>
            <a:pPr marL="0" indent="0">
              <a:lnSpc>
                <a:spcPct val="150000"/>
              </a:lnSpc>
              <a:buNone/>
            </a:pP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85555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501</Words>
  <Application>Microsoft Office PowerPoint</Application>
  <PresentationFormat>On-screen Show (4:3)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Executive Assistant</dc:creator>
  <cp:lastModifiedBy>Guruprasad</cp:lastModifiedBy>
  <cp:revision>3025</cp:revision>
  <cp:lastPrinted>2018-03-15T11:08:48Z</cp:lastPrinted>
  <dcterms:created xsi:type="dcterms:W3CDTF">2016-12-14T06:04:10Z</dcterms:created>
  <dcterms:modified xsi:type="dcterms:W3CDTF">2022-12-26T16:39:33Z</dcterms:modified>
</cp:coreProperties>
</file>