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Winners for RDS E-Raffle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 POS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