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658" r:id="rId3"/>
    <p:sldId id="643" r:id="rId4"/>
    <p:sldId id="659" r:id="rId5"/>
    <p:sldId id="660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657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00FF"/>
    <a:srgbClr val="648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9" autoAdjust="0"/>
    <p:restoredTop sz="94660"/>
  </p:normalViewPr>
  <p:slideViewPr>
    <p:cSldViewPr>
      <p:cViewPr varScale="1">
        <p:scale>
          <a:sx n="84" d="100"/>
          <a:sy n="84" d="100"/>
        </p:scale>
        <p:origin x="21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unkyo Lim" userId="de83fd6669bc6c57" providerId="LiveId" clId="{B00D41C9-978C-C344-B916-15148EA48031}"/>
    <pc:docChg chg="undo custSel addSld delSld modSld sldOrd">
      <pc:chgData name="Hyunkyo Lim" userId="de83fd6669bc6c57" providerId="LiveId" clId="{B00D41C9-978C-C344-B916-15148EA48031}" dt="2018-06-27T04:03:02.871" v="8238" actId="20577"/>
      <pc:docMkLst>
        <pc:docMk/>
      </pc:docMkLst>
      <pc:sldChg chg="modSp">
        <pc:chgData name="Hyunkyo Lim" userId="de83fd6669bc6c57" providerId="LiveId" clId="{B00D41C9-978C-C344-B916-15148EA48031}" dt="2018-06-24T07:31:42.445" v="19" actId="20577"/>
        <pc:sldMkLst>
          <pc:docMk/>
          <pc:sldMk cId="0" sldId="256"/>
        </pc:sldMkLst>
        <pc:spChg chg="mod">
          <ac:chgData name="Hyunkyo Lim" userId="de83fd6669bc6c57" providerId="LiveId" clId="{B00D41C9-978C-C344-B916-15148EA48031}" dt="2018-06-24T07:31:34.188" v="13" actId="20577"/>
          <ac:spMkLst>
            <pc:docMk/>
            <pc:sldMk cId="0" sldId="256"/>
            <ac:spMk id="4098" creationId="{00000000-0000-0000-0000-000000000000}"/>
          </ac:spMkLst>
        </pc:spChg>
        <pc:spChg chg="mod">
          <ac:chgData name="Hyunkyo Lim" userId="de83fd6669bc6c57" providerId="LiveId" clId="{B00D41C9-978C-C344-B916-15148EA48031}" dt="2018-06-24T07:31:42.445" v="19" actId="20577"/>
          <ac:spMkLst>
            <pc:docMk/>
            <pc:sldMk cId="0" sldId="256"/>
            <ac:spMk id="4099" creationId="{00000000-0000-0000-0000-000000000000}"/>
          </ac:spMkLst>
        </pc:spChg>
      </pc:sldChg>
      <pc:sldChg chg="addSp modSp">
        <pc:chgData name="Hyunkyo Lim" userId="de83fd6669bc6c57" providerId="LiveId" clId="{B00D41C9-978C-C344-B916-15148EA48031}" dt="2018-06-27T04:03:02.871" v="8238" actId="20577"/>
        <pc:sldMkLst>
          <pc:docMk/>
          <pc:sldMk cId="1415518356" sldId="643"/>
        </pc:sldMkLst>
        <pc:spChg chg="mod">
          <ac:chgData name="Hyunkyo Lim" userId="de83fd6669bc6c57" providerId="LiveId" clId="{B00D41C9-978C-C344-B916-15148EA48031}" dt="2018-06-24T07:36:43.568" v="611"/>
          <ac:spMkLst>
            <pc:docMk/>
            <pc:sldMk cId="1415518356" sldId="643"/>
            <ac:spMk id="2" creationId="{00000000-0000-0000-0000-000000000000}"/>
          </ac:spMkLst>
        </pc:spChg>
        <pc:spChg chg="mod">
          <ac:chgData name="Hyunkyo Lim" userId="de83fd6669bc6c57" providerId="LiveId" clId="{B00D41C9-978C-C344-B916-15148EA48031}" dt="2018-06-27T04:03:02.871" v="8238" actId="20577"/>
          <ac:spMkLst>
            <pc:docMk/>
            <pc:sldMk cId="1415518356" sldId="643"/>
            <ac:spMk id="3" creationId="{00000000-0000-0000-0000-000000000000}"/>
          </ac:spMkLst>
        </pc:spChg>
        <pc:picChg chg="add mod">
          <ac:chgData name="Hyunkyo Lim" userId="de83fd6669bc6c57" providerId="LiveId" clId="{B00D41C9-978C-C344-B916-15148EA48031}" dt="2018-06-24T07:50:52.413" v="1458" actId="1076"/>
          <ac:picMkLst>
            <pc:docMk/>
            <pc:sldMk cId="1415518356" sldId="643"/>
            <ac:picMk id="6" creationId="{1E8F66E6-394F-0D42-AE3A-4F2F29412FE2}"/>
          </ac:picMkLst>
        </pc:picChg>
      </pc:sldChg>
      <pc:sldChg chg="addSp modSp add">
        <pc:chgData name="Hyunkyo Lim" userId="de83fd6669bc6c57" providerId="LiveId" clId="{B00D41C9-978C-C344-B916-15148EA48031}" dt="2018-06-24T10:08:02.030" v="5128" actId="20577"/>
        <pc:sldMkLst>
          <pc:docMk/>
          <pc:sldMk cId="1425341761" sldId="658"/>
        </pc:sldMkLst>
        <pc:spChg chg="mod">
          <ac:chgData name="Hyunkyo Lim" userId="de83fd6669bc6c57" providerId="LiveId" clId="{B00D41C9-978C-C344-B916-15148EA48031}" dt="2018-06-24T07:36:41.047" v="610" actId="113"/>
          <ac:spMkLst>
            <pc:docMk/>
            <pc:sldMk cId="1425341761" sldId="658"/>
            <ac:spMk id="2" creationId="{989361E1-EF14-E84D-9343-F2424AF559DD}"/>
          </ac:spMkLst>
        </pc:spChg>
        <pc:spChg chg="mod">
          <ac:chgData name="Hyunkyo Lim" userId="de83fd6669bc6c57" providerId="LiveId" clId="{B00D41C9-978C-C344-B916-15148EA48031}" dt="2018-06-24T10:08:02.030" v="5128" actId="20577"/>
          <ac:spMkLst>
            <pc:docMk/>
            <pc:sldMk cId="1425341761" sldId="658"/>
            <ac:spMk id="3" creationId="{875E49BB-664E-B841-9EE4-BB4C38C7F9E1}"/>
          </ac:spMkLst>
        </pc:spChg>
        <pc:picChg chg="add mod">
          <ac:chgData name="Hyunkyo Lim" userId="de83fd6669bc6c57" providerId="LiveId" clId="{B00D41C9-978C-C344-B916-15148EA48031}" dt="2018-06-24T10:07:14.231" v="5057" actId="1076"/>
          <ac:picMkLst>
            <pc:docMk/>
            <pc:sldMk cId="1425341761" sldId="658"/>
            <ac:picMk id="6" creationId="{E8421B4C-2F53-D245-9877-AC4B88FBD7F8}"/>
          </ac:picMkLst>
        </pc:picChg>
      </pc:sldChg>
      <pc:sldChg chg="modSp add">
        <pc:chgData name="Hyunkyo Lim" userId="de83fd6669bc6c57" providerId="LiveId" clId="{B00D41C9-978C-C344-B916-15148EA48031}" dt="2018-06-24T07:57:03.311" v="2134" actId="20577"/>
        <pc:sldMkLst>
          <pc:docMk/>
          <pc:sldMk cId="1419375431" sldId="659"/>
        </pc:sldMkLst>
        <pc:spChg chg="mod">
          <ac:chgData name="Hyunkyo Lim" userId="de83fd6669bc6c57" providerId="LiveId" clId="{B00D41C9-978C-C344-B916-15148EA48031}" dt="2018-06-24T07:52:21.952" v="1481" actId="113"/>
          <ac:spMkLst>
            <pc:docMk/>
            <pc:sldMk cId="1419375431" sldId="659"/>
            <ac:spMk id="2" creationId="{8BCB56B0-CB3B-254D-A81D-DF5727D151E7}"/>
          </ac:spMkLst>
        </pc:spChg>
        <pc:spChg chg="mod">
          <ac:chgData name="Hyunkyo Lim" userId="de83fd6669bc6c57" providerId="LiveId" clId="{B00D41C9-978C-C344-B916-15148EA48031}" dt="2018-06-24T07:57:03.311" v="2134" actId="20577"/>
          <ac:spMkLst>
            <pc:docMk/>
            <pc:sldMk cId="1419375431" sldId="659"/>
            <ac:spMk id="3" creationId="{3FBD32E7-73F5-B54D-9F78-29A9DC2A9D72}"/>
          </ac:spMkLst>
        </pc:spChg>
      </pc:sldChg>
      <pc:sldChg chg="modSp add">
        <pc:chgData name="Hyunkyo Lim" userId="de83fd6669bc6c57" providerId="LiveId" clId="{B00D41C9-978C-C344-B916-15148EA48031}" dt="2018-06-24T08:18:23.085" v="2515" actId="20577"/>
        <pc:sldMkLst>
          <pc:docMk/>
          <pc:sldMk cId="3218336509" sldId="660"/>
        </pc:sldMkLst>
        <pc:spChg chg="mod">
          <ac:chgData name="Hyunkyo Lim" userId="de83fd6669bc6c57" providerId="LiveId" clId="{B00D41C9-978C-C344-B916-15148EA48031}" dt="2018-06-24T07:58:21.942" v="2177" actId="113"/>
          <ac:spMkLst>
            <pc:docMk/>
            <pc:sldMk cId="3218336509" sldId="660"/>
            <ac:spMk id="2" creationId="{799444ED-5B19-B140-BCEA-CCFF8F7B750E}"/>
          </ac:spMkLst>
        </pc:spChg>
        <pc:spChg chg="mod">
          <ac:chgData name="Hyunkyo Lim" userId="de83fd6669bc6c57" providerId="LiveId" clId="{B00D41C9-978C-C344-B916-15148EA48031}" dt="2018-06-24T08:18:23.085" v="2515" actId="20577"/>
          <ac:spMkLst>
            <pc:docMk/>
            <pc:sldMk cId="3218336509" sldId="660"/>
            <ac:spMk id="3" creationId="{B29943EC-385D-C743-A9D0-3E3380570E63}"/>
          </ac:spMkLst>
        </pc:spChg>
      </pc:sldChg>
      <pc:sldChg chg="modSp add">
        <pc:chgData name="Hyunkyo Lim" userId="de83fd6669bc6c57" providerId="LiveId" clId="{B00D41C9-978C-C344-B916-15148EA48031}" dt="2018-06-24T08:48:19.754" v="3162" actId="20577"/>
        <pc:sldMkLst>
          <pc:docMk/>
          <pc:sldMk cId="1853277219" sldId="661"/>
        </pc:sldMkLst>
        <pc:spChg chg="mod">
          <ac:chgData name="Hyunkyo Lim" userId="de83fd6669bc6c57" providerId="LiveId" clId="{B00D41C9-978C-C344-B916-15148EA48031}" dt="2018-06-24T08:18:51.137" v="2573" actId="20577"/>
          <ac:spMkLst>
            <pc:docMk/>
            <pc:sldMk cId="1853277219" sldId="661"/>
            <ac:spMk id="2" creationId="{0AF32CBA-79DC-AD46-BA7B-D7A3BEDCBE54}"/>
          </ac:spMkLst>
        </pc:spChg>
        <pc:spChg chg="mod">
          <ac:chgData name="Hyunkyo Lim" userId="de83fd6669bc6c57" providerId="LiveId" clId="{B00D41C9-978C-C344-B916-15148EA48031}" dt="2018-06-24T08:48:19.754" v="3162" actId="20577"/>
          <ac:spMkLst>
            <pc:docMk/>
            <pc:sldMk cId="1853277219" sldId="661"/>
            <ac:spMk id="3" creationId="{CCF911CA-1F38-944B-A4FA-DB456FAD547D}"/>
          </ac:spMkLst>
        </pc:spChg>
      </pc:sldChg>
      <pc:sldChg chg="modSp add">
        <pc:chgData name="Hyunkyo Lim" userId="de83fd6669bc6c57" providerId="LiveId" clId="{B00D41C9-978C-C344-B916-15148EA48031}" dt="2018-06-24T09:54:20.878" v="3557" actId="20577"/>
        <pc:sldMkLst>
          <pc:docMk/>
          <pc:sldMk cId="672682883" sldId="662"/>
        </pc:sldMkLst>
        <pc:spChg chg="mod">
          <ac:chgData name="Hyunkyo Lim" userId="de83fd6669bc6c57" providerId="LiveId" clId="{B00D41C9-978C-C344-B916-15148EA48031}" dt="2018-06-24T08:48:47.680" v="3175" actId="113"/>
          <ac:spMkLst>
            <pc:docMk/>
            <pc:sldMk cId="672682883" sldId="662"/>
            <ac:spMk id="2" creationId="{4FCD7DF5-75BE-8F46-B72B-3BFB09BE7DAF}"/>
          </ac:spMkLst>
        </pc:spChg>
        <pc:spChg chg="mod">
          <ac:chgData name="Hyunkyo Lim" userId="de83fd6669bc6c57" providerId="LiveId" clId="{B00D41C9-978C-C344-B916-15148EA48031}" dt="2018-06-24T09:54:20.878" v="3557" actId="20577"/>
          <ac:spMkLst>
            <pc:docMk/>
            <pc:sldMk cId="672682883" sldId="662"/>
            <ac:spMk id="3" creationId="{FB166FBF-2978-D549-AA76-B52A240F1BCF}"/>
          </ac:spMkLst>
        </pc:spChg>
      </pc:sldChg>
      <pc:sldChg chg="modSp add">
        <pc:chgData name="Hyunkyo Lim" userId="de83fd6669bc6c57" providerId="LiveId" clId="{B00D41C9-978C-C344-B916-15148EA48031}" dt="2018-06-24T09:56:31.812" v="3925" actId="20577"/>
        <pc:sldMkLst>
          <pc:docMk/>
          <pc:sldMk cId="1474035221" sldId="663"/>
        </pc:sldMkLst>
        <pc:spChg chg="mod">
          <ac:chgData name="Hyunkyo Lim" userId="de83fd6669bc6c57" providerId="LiveId" clId="{B00D41C9-978C-C344-B916-15148EA48031}" dt="2018-06-24T09:54:40.821" v="3570" actId="113"/>
          <ac:spMkLst>
            <pc:docMk/>
            <pc:sldMk cId="1474035221" sldId="663"/>
            <ac:spMk id="2" creationId="{C98C9B55-269F-FC4B-9E06-DBE290C73E0F}"/>
          </ac:spMkLst>
        </pc:spChg>
        <pc:spChg chg="mod">
          <ac:chgData name="Hyunkyo Lim" userId="de83fd6669bc6c57" providerId="LiveId" clId="{B00D41C9-978C-C344-B916-15148EA48031}" dt="2018-06-24T09:56:31.812" v="3925" actId="20577"/>
          <ac:spMkLst>
            <pc:docMk/>
            <pc:sldMk cId="1474035221" sldId="663"/>
            <ac:spMk id="3" creationId="{0ECED489-9E00-6B45-BF41-13ED5CFA5F6A}"/>
          </ac:spMkLst>
        </pc:spChg>
      </pc:sldChg>
      <pc:sldChg chg="modSp add">
        <pc:chgData name="Hyunkyo Lim" userId="de83fd6669bc6c57" providerId="LiveId" clId="{B00D41C9-978C-C344-B916-15148EA48031}" dt="2018-06-24T09:59:16.418" v="4305" actId="20577"/>
        <pc:sldMkLst>
          <pc:docMk/>
          <pc:sldMk cId="3037058381" sldId="664"/>
        </pc:sldMkLst>
        <pc:spChg chg="mod">
          <ac:chgData name="Hyunkyo Lim" userId="de83fd6669bc6c57" providerId="LiveId" clId="{B00D41C9-978C-C344-B916-15148EA48031}" dt="2018-06-24T09:57:11.929" v="3933"/>
          <ac:spMkLst>
            <pc:docMk/>
            <pc:sldMk cId="3037058381" sldId="664"/>
            <ac:spMk id="2" creationId="{A73D9740-69BA-424E-B25A-ADB4F5C5F154}"/>
          </ac:spMkLst>
        </pc:spChg>
        <pc:spChg chg="mod">
          <ac:chgData name="Hyunkyo Lim" userId="de83fd6669bc6c57" providerId="LiveId" clId="{B00D41C9-978C-C344-B916-15148EA48031}" dt="2018-06-24T09:59:16.418" v="4305" actId="20577"/>
          <ac:spMkLst>
            <pc:docMk/>
            <pc:sldMk cId="3037058381" sldId="664"/>
            <ac:spMk id="3" creationId="{843F7E52-8F7C-394E-A2FE-37934F3F8C8F}"/>
          </ac:spMkLst>
        </pc:spChg>
      </pc:sldChg>
      <pc:sldChg chg="modSp add">
        <pc:chgData name="Hyunkyo Lim" userId="de83fd6669bc6c57" providerId="LiveId" clId="{B00D41C9-978C-C344-B916-15148EA48031}" dt="2018-06-24T10:02:28.472" v="4650" actId="20577"/>
        <pc:sldMkLst>
          <pc:docMk/>
          <pc:sldMk cId="2307776812" sldId="665"/>
        </pc:sldMkLst>
        <pc:spChg chg="mod">
          <ac:chgData name="Hyunkyo Lim" userId="de83fd6669bc6c57" providerId="LiveId" clId="{B00D41C9-978C-C344-B916-15148EA48031}" dt="2018-06-24T09:59:55.418" v="4371" actId="20577"/>
          <ac:spMkLst>
            <pc:docMk/>
            <pc:sldMk cId="2307776812" sldId="665"/>
            <ac:spMk id="2" creationId="{52CD0FCA-C8C1-6D43-BB89-FC6BBDD23147}"/>
          </ac:spMkLst>
        </pc:spChg>
        <pc:spChg chg="mod">
          <ac:chgData name="Hyunkyo Lim" userId="de83fd6669bc6c57" providerId="LiveId" clId="{B00D41C9-978C-C344-B916-15148EA48031}" dt="2018-06-24T10:02:28.472" v="4650" actId="20577"/>
          <ac:spMkLst>
            <pc:docMk/>
            <pc:sldMk cId="2307776812" sldId="665"/>
            <ac:spMk id="3" creationId="{C6E43208-E5C4-3840-9DC3-9DEBAF8BBB39}"/>
          </ac:spMkLst>
        </pc:spChg>
      </pc:sldChg>
      <pc:sldChg chg="modSp add">
        <pc:chgData name="Hyunkyo Lim" userId="de83fd6669bc6c57" providerId="LiveId" clId="{B00D41C9-978C-C344-B916-15148EA48031}" dt="2018-06-24T10:08:19.309" v="5129" actId="113"/>
        <pc:sldMkLst>
          <pc:docMk/>
          <pc:sldMk cId="170932461" sldId="666"/>
        </pc:sldMkLst>
        <pc:spChg chg="mod">
          <ac:chgData name="Hyunkyo Lim" userId="de83fd6669bc6c57" providerId="LiveId" clId="{B00D41C9-978C-C344-B916-15148EA48031}" dt="2018-06-24T10:08:19.309" v="5129" actId="113"/>
          <ac:spMkLst>
            <pc:docMk/>
            <pc:sldMk cId="170932461" sldId="666"/>
            <ac:spMk id="2" creationId="{D90D2BDE-A2D2-2743-908B-1FB237AEAF2E}"/>
          </ac:spMkLst>
        </pc:spChg>
        <pc:spChg chg="mod">
          <ac:chgData name="Hyunkyo Lim" userId="de83fd6669bc6c57" providerId="LiveId" clId="{B00D41C9-978C-C344-B916-15148EA48031}" dt="2018-06-24T10:04:49.266" v="5017" actId="20577"/>
          <ac:spMkLst>
            <pc:docMk/>
            <pc:sldMk cId="170932461" sldId="666"/>
            <ac:spMk id="3" creationId="{6B7C2EB8-597A-054B-8944-F757D7815CC7}"/>
          </ac:spMkLst>
        </pc:spChg>
      </pc:sldChg>
      <pc:sldChg chg="modSp add">
        <pc:chgData name="Hyunkyo Lim" userId="de83fd6669bc6c57" providerId="LiveId" clId="{B00D41C9-978C-C344-B916-15148EA48031}" dt="2018-06-24T10:11:50.516" v="5730" actId="20577"/>
        <pc:sldMkLst>
          <pc:docMk/>
          <pc:sldMk cId="2211907293" sldId="667"/>
        </pc:sldMkLst>
        <pc:spChg chg="mod">
          <ac:chgData name="Hyunkyo Lim" userId="de83fd6669bc6c57" providerId="LiveId" clId="{B00D41C9-978C-C344-B916-15148EA48031}" dt="2018-06-24T10:09:16.057" v="5143" actId="113"/>
          <ac:spMkLst>
            <pc:docMk/>
            <pc:sldMk cId="2211907293" sldId="667"/>
            <ac:spMk id="2" creationId="{44C0E116-51B7-AE47-95A9-0F72E9E42093}"/>
          </ac:spMkLst>
        </pc:spChg>
        <pc:spChg chg="mod">
          <ac:chgData name="Hyunkyo Lim" userId="de83fd6669bc6c57" providerId="LiveId" clId="{B00D41C9-978C-C344-B916-15148EA48031}" dt="2018-06-24T10:11:50.516" v="5730" actId="20577"/>
          <ac:spMkLst>
            <pc:docMk/>
            <pc:sldMk cId="2211907293" sldId="667"/>
            <ac:spMk id="3" creationId="{639FD978-AAA7-D543-A4DA-456BC8B317E2}"/>
          </ac:spMkLst>
        </pc:spChg>
      </pc:sldChg>
      <pc:sldChg chg="modSp add">
        <pc:chgData name="Hyunkyo Lim" userId="de83fd6669bc6c57" providerId="LiveId" clId="{B00D41C9-978C-C344-B916-15148EA48031}" dt="2018-06-24T10:17:12.694" v="6292" actId="20577"/>
        <pc:sldMkLst>
          <pc:docMk/>
          <pc:sldMk cId="775083195" sldId="668"/>
        </pc:sldMkLst>
        <pc:spChg chg="mod">
          <ac:chgData name="Hyunkyo Lim" userId="de83fd6669bc6c57" providerId="LiveId" clId="{B00D41C9-978C-C344-B916-15148EA48031}" dt="2018-06-24T10:12:45.087" v="5742" actId="113"/>
          <ac:spMkLst>
            <pc:docMk/>
            <pc:sldMk cId="775083195" sldId="668"/>
            <ac:spMk id="2" creationId="{2A3BBB0B-BD29-2E4B-A49C-AD05738913C2}"/>
          </ac:spMkLst>
        </pc:spChg>
        <pc:spChg chg="mod">
          <ac:chgData name="Hyunkyo Lim" userId="de83fd6669bc6c57" providerId="LiveId" clId="{B00D41C9-978C-C344-B916-15148EA48031}" dt="2018-06-24T10:17:12.694" v="6292" actId="20577"/>
          <ac:spMkLst>
            <pc:docMk/>
            <pc:sldMk cId="775083195" sldId="668"/>
            <ac:spMk id="3" creationId="{41577BFE-EA5F-7541-BA8C-A2C97F4BC24E}"/>
          </ac:spMkLst>
        </pc:spChg>
      </pc:sldChg>
      <pc:sldChg chg="modSp add ord">
        <pc:chgData name="Hyunkyo Lim" userId="de83fd6669bc6c57" providerId="LiveId" clId="{B00D41C9-978C-C344-B916-15148EA48031}" dt="2018-06-24T10:27:00.847" v="7020" actId="20577"/>
        <pc:sldMkLst>
          <pc:docMk/>
          <pc:sldMk cId="1364690903" sldId="669"/>
        </pc:sldMkLst>
        <pc:spChg chg="mod">
          <ac:chgData name="Hyunkyo Lim" userId="de83fd6669bc6c57" providerId="LiveId" clId="{B00D41C9-978C-C344-B916-15148EA48031}" dt="2018-06-24T10:17:45.592" v="6295"/>
          <ac:spMkLst>
            <pc:docMk/>
            <pc:sldMk cId="1364690903" sldId="669"/>
            <ac:spMk id="2" creationId="{BB096595-0883-974D-BCB7-33952EF71EAB}"/>
          </ac:spMkLst>
        </pc:spChg>
        <pc:spChg chg="mod">
          <ac:chgData name="Hyunkyo Lim" userId="de83fd6669bc6c57" providerId="LiveId" clId="{B00D41C9-978C-C344-B916-15148EA48031}" dt="2018-06-24T10:27:00.847" v="7020" actId="20577"/>
          <ac:spMkLst>
            <pc:docMk/>
            <pc:sldMk cId="1364690903" sldId="669"/>
            <ac:spMk id="3" creationId="{5D716E87-A347-584A-8791-AECF21841D1C}"/>
          </ac:spMkLst>
        </pc:spChg>
      </pc:sldChg>
      <pc:sldChg chg="modSp add">
        <pc:chgData name="Hyunkyo Lim" userId="de83fd6669bc6c57" providerId="LiveId" clId="{B00D41C9-978C-C344-B916-15148EA48031}" dt="2018-06-24T10:23:18.068" v="6798" actId="20577"/>
        <pc:sldMkLst>
          <pc:docMk/>
          <pc:sldMk cId="3311926332" sldId="670"/>
        </pc:sldMkLst>
        <pc:spChg chg="mod">
          <ac:chgData name="Hyunkyo Lim" userId="de83fd6669bc6c57" providerId="LiveId" clId="{B00D41C9-978C-C344-B916-15148EA48031}" dt="2018-06-24T10:21:37.780" v="6543" actId="113"/>
          <ac:spMkLst>
            <pc:docMk/>
            <pc:sldMk cId="3311926332" sldId="670"/>
            <ac:spMk id="2" creationId="{9ECF9DC9-2107-5541-A8DF-1EAA193DB6E6}"/>
          </ac:spMkLst>
        </pc:spChg>
        <pc:spChg chg="mod">
          <ac:chgData name="Hyunkyo Lim" userId="de83fd6669bc6c57" providerId="LiveId" clId="{B00D41C9-978C-C344-B916-15148EA48031}" dt="2018-06-24T10:23:18.068" v="6798" actId="20577"/>
          <ac:spMkLst>
            <pc:docMk/>
            <pc:sldMk cId="3311926332" sldId="670"/>
            <ac:spMk id="3" creationId="{736FB963-AB8E-3D42-A6DB-603C580297DA}"/>
          </ac:spMkLst>
        </pc:spChg>
      </pc:sldChg>
      <pc:sldChg chg="modSp add">
        <pc:chgData name="Hyunkyo Lim" userId="de83fd6669bc6c57" providerId="LiveId" clId="{B00D41C9-978C-C344-B916-15148EA48031}" dt="2018-06-24T10:43:27.694" v="8052" actId="113"/>
        <pc:sldMkLst>
          <pc:docMk/>
          <pc:sldMk cId="2576400910" sldId="671"/>
        </pc:sldMkLst>
        <pc:spChg chg="mod">
          <ac:chgData name="Hyunkyo Lim" userId="de83fd6669bc6c57" providerId="LiveId" clId="{B00D41C9-978C-C344-B916-15148EA48031}" dt="2018-06-24T10:43:27.694" v="8052" actId="113"/>
          <ac:spMkLst>
            <pc:docMk/>
            <pc:sldMk cId="2576400910" sldId="671"/>
            <ac:spMk id="2" creationId="{FB60FA3E-0860-C948-AD5C-3A515FC2B426}"/>
          </ac:spMkLst>
        </pc:spChg>
        <pc:spChg chg="mod">
          <ac:chgData name="Hyunkyo Lim" userId="de83fd6669bc6c57" providerId="LiveId" clId="{B00D41C9-978C-C344-B916-15148EA48031}" dt="2018-06-24T10:30:34.914" v="7674" actId="20577"/>
          <ac:spMkLst>
            <pc:docMk/>
            <pc:sldMk cId="2576400910" sldId="671"/>
            <ac:spMk id="3" creationId="{D3E460CC-64DB-9147-AAC0-158A99ECE41F}"/>
          </ac:spMkLst>
        </pc:spChg>
      </pc:sldChg>
      <pc:sldChg chg="addSp delSp modSp add">
        <pc:chgData name="Hyunkyo Lim" userId="de83fd6669bc6c57" providerId="LiveId" clId="{B00D41C9-978C-C344-B916-15148EA48031}" dt="2018-06-24T10:33:47.645" v="7774" actId="1076"/>
        <pc:sldMkLst>
          <pc:docMk/>
          <pc:sldMk cId="275697918" sldId="672"/>
        </pc:sldMkLst>
        <pc:spChg chg="mod">
          <ac:chgData name="Hyunkyo Lim" userId="de83fd6669bc6c57" providerId="LiveId" clId="{B00D41C9-978C-C344-B916-15148EA48031}" dt="2018-06-24T10:31:42.426" v="7700" actId="113"/>
          <ac:spMkLst>
            <pc:docMk/>
            <pc:sldMk cId="275697918" sldId="672"/>
            <ac:spMk id="2" creationId="{63B8F8CA-6F96-8B4D-802B-6421372005B7}"/>
          </ac:spMkLst>
        </pc:spChg>
        <pc:spChg chg="mod">
          <ac:chgData name="Hyunkyo Lim" userId="de83fd6669bc6c57" providerId="LiveId" clId="{B00D41C9-978C-C344-B916-15148EA48031}" dt="2018-06-24T10:32:09.645" v="7754" actId="113"/>
          <ac:spMkLst>
            <pc:docMk/>
            <pc:sldMk cId="275697918" sldId="672"/>
            <ac:spMk id="3" creationId="{48741EA2-B364-224A-9DCF-29F7DC517BD8}"/>
          </ac:spMkLst>
        </pc:spChg>
        <pc:graphicFrameChg chg="add del modGraphic">
          <ac:chgData name="Hyunkyo Lim" userId="de83fd6669bc6c57" providerId="LiveId" clId="{B00D41C9-978C-C344-B916-15148EA48031}" dt="2018-06-24T10:32:01.871" v="7752"/>
          <ac:graphicFrameMkLst>
            <pc:docMk/>
            <pc:sldMk cId="275697918" sldId="672"/>
            <ac:graphicFrameMk id="6" creationId="{EE8D6FBF-A8CB-784F-AF6A-787A506DCBC5}"/>
          </ac:graphicFrameMkLst>
        </pc:graphicFrameChg>
        <pc:graphicFrameChg chg="add del mod modGraphic">
          <ac:chgData name="Hyunkyo Lim" userId="de83fd6669bc6c57" providerId="LiveId" clId="{B00D41C9-978C-C344-B916-15148EA48031}" dt="2018-06-24T10:33:47.645" v="7774" actId="1076"/>
          <ac:graphicFrameMkLst>
            <pc:docMk/>
            <pc:sldMk cId="275697918" sldId="672"/>
            <ac:graphicFrameMk id="7" creationId="{2F2E2CBD-9C2F-A049-9949-BC5016564859}"/>
          </ac:graphicFrameMkLst>
        </pc:graphicFrameChg>
      </pc:sldChg>
      <pc:sldChg chg="addSp delSp modSp add">
        <pc:chgData name="Hyunkyo Lim" userId="de83fd6669bc6c57" providerId="LiveId" clId="{B00D41C9-978C-C344-B916-15148EA48031}" dt="2018-06-24T10:36:45.930" v="8051"/>
        <pc:sldMkLst>
          <pc:docMk/>
          <pc:sldMk cId="1983312728" sldId="673"/>
        </pc:sldMkLst>
        <pc:spChg chg="mod">
          <ac:chgData name="Hyunkyo Lim" userId="de83fd6669bc6c57" providerId="LiveId" clId="{B00D41C9-978C-C344-B916-15148EA48031}" dt="2018-06-24T10:34:20.842" v="7823" actId="113"/>
          <ac:spMkLst>
            <pc:docMk/>
            <pc:sldMk cId="1983312728" sldId="673"/>
            <ac:spMk id="2" creationId="{439055FB-9100-BD48-B8C9-F02CC470F395}"/>
          </ac:spMkLst>
        </pc:spChg>
        <pc:spChg chg="mod">
          <ac:chgData name="Hyunkyo Lim" userId="de83fd6669bc6c57" providerId="LiveId" clId="{B00D41C9-978C-C344-B916-15148EA48031}" dt="2018-06-24T10:35:09.169" v="8029" actId="20577"/>
          <ac:spMkLst>
            <pc:docMk/>
            <pc:sldMk cId="1983312728" sldId="673"/>
            <ac:spMk id="3" creationId="{AEE488C6-86E5-8843-9635-006AED2AECCA}"/>
          </ac:spMkLst>
        </pc:spChg>
        <pc:graphicFrameChg chg="add del mod modGraphic">
          <ac:chgData name="Hyunkyo Lim" userId="de83fd6669bc6c57" providerId="LiveId" clId="{B00D41C9-978C-C344-B916-15148EA48031}" dt="2018-06-24T10:36:45.930" v="8051"/>
          <ac:graphicFrameMkLst>
            <pc:docMk/>
            <pc:sldMk cId="1983312728" sldId="673"/>
            <ac:graphicFrameMk id="6" creationId="{A22AFBA1-99F6-3740-8B53-591FC288B85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17BF-32BB-8240-BDF6-2CD1792C2DCF}" type="datetimeFigureOut">
              <a:rPr lang="en-US" altLang="ko-KR" smtClean="0"/>
              <a:t>6/27/18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50B74-7D87-2140-A628-D48DF0CC3E4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97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3A93549-46C6-482C-B952-6AFD6AE23F4F}" type="datetimeFigureOut">
              <a:rPr lang="ko-KR" altLang="en-US"/>
              <a:pPr>
                <a:defRPr/>
              </a:pPr>
              <a:t>2018. 6. 27.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</p:spPr>
        <p:txBody>
          <a:bodyPr vert="horz" lIns="95562" tIns="47781" rIns="95562" bIns="4778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4C07ECE1-17AD-4C4A-AE93-5AADB1F280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32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7ECE1-17AD-4C4A-AE93-5AADB1F2804D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7ECE1-17AD-4C4A-AE93-5AADB1F2804D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4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7ECE1-17AD-4C4A-AE93-5AADB1F2804D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0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 userDrawn="1"/>
        </p:nvSpPr>
        <p:spPr>
          <a:xfrm>
            <a:off x="1547813" y="4149725"/>
            <a:ext cx="6400800" cy="8413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ko-KR" altLang="en-US" sz="3200" dirty="0">
              <a:latin typeface="한컴 솔잎 M" pitchFamily="18" charset="-127"/>
              <a:ea typeface="한컴 솔잎 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>
            <a:lvl1pPr>
              <a:defRPr b="0" baseline="0">
                <a:latin typeface="한컴 솔잎 M" pitchFamily="18" charset="-127"/>
                <a:ea typeface="한컴 솔잎 M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2996952"/>
            <a:ext cx="6400800" cy="8416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/>
                </a:solidFill>
                <a:latin typeface="한컴 솔잎 M" pitchFamily="18" charset="-127"/>
                <a:ea typeface="한컴 솔잎 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2011-12-20</a:t>
            </a: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413" y="6381750"/>
            <a:ext cx="3960812" cy="365125"/>
          </a:xfrm>
        </p:spPr>
        <p:txBody>
          <a:bodyPr/>
          <a:lstStyle>
            <a:lvl1pPr>
              <a:defRPr baseline="0"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fld id="{915BDAD6-F794-4268-B7AE-FD08F2E42EE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59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>
              <a:defRPr sz="3200" b="0" baseline="0">
                <a:latin typeface="+mn-ea"/>
                <a:ea typeface="+mn-ea"/>
                <a:cs typeface="Tunga" pitchFamily="2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 marL="342900" indent="-342900">
              <a:buFont typeface="Wingdings 2" pitchFamily="18" charset="2"/>
              <a:buChar char=""/>
              <a:defRPr sz="2000" b="0" baseline="0">
                <a:latin typeface="+mn-ea"/>
                <a:ea typeface="+mn-ea"/>
                <a:cs typeface="Tunga" pitchFamily="2"/>
              </a:defRPr>
            </a:lvl1pPr>
            <a:lvl2pPr>
              <a:defRPr sz="1800" b="0" baseline="0">
                <a:latin typeface="+mn-ea"/>
                <a:ea typeface="+mn-ea"/>
                <a:cs typeface="Tunga" pitchFamily="2"/>
              </a:defRPr>
            </a:lvl2pPr>
            <a:lvl3pPr>
              <a:defRPr sz="1600" b="0" baseline="0">
                <a:latin typeface="+mn-ea"/>
                <a:ea typeface="+mn-ea"/>
                <a:cs typeface="Tunga" pitchFamily="2"/>
              </a:defRPr>
            </a:lvl3pPr>
            <a:lvl4pPr marL="1600200" indent="-228600">
              <a:buFont typeface="Wingdings" pitchFamily="2" charset="2"/>
              <a:buChar char="Ø"/>
              <a:defRPr sz="1600" b="0" baseline="0">
                <a:latin typeface="+mn-ea"/>
                <a:ea typeface="+mn-ea"/>
                <a:cs typeface="Tunga" pitchFamily="2"/>
              </a:defRPr>
            </a:lvl4pPr>
            <a:lvl5pPr>
              <a:defRPr sz="1600" b="0" baseline="0">
                <a:latin typeface="+mn-ea"/>
                <a:ea typeface="+mn-ea"/>
                <a:cs typeface="Tunga" pitchFamily="2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="0" baseline="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  <a:cs typeface="Tunga" pitchFamily="2" charset="0"/>
              </a:defRPr>
            </a:lvl1pPr>
          </a:lstStyle>
          <a:p>
            <a:pPr>
              <a:defRPr/>
            </a:pPr>
            <a:r>
              <a:rPr lang="en-US" altLang="ko-KR"/>
              <a:t>2011-12-20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55875" y="6356350"/>
            <a:ext cx="403225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 b="0" baseline="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  <a:cs typeface="Tunga" pitchFamily="2" charset="0"/>
              </a:defRPr>
            </a:lvl1pPr>
          </a:lstStyle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400" b="0" baseline="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  <a:cs typeface="Tunga" pitchFamily="2" charset="0"/>
              </a:defRPr>
            </a:lvl1pPr>
          </a:lstStyle>
          <a:p>
            <a:pPr>
              <a:defRPr/>
            </a:pPr>
            <a:fld id="{69B3714C-E40C-48F4-AB99-6B4914E75DE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4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aseline="0">
                <a:solidFill>
                  <a:schemeClr val="tx1">
                    <a:tint val="75000"/>
                  </a:schemeClr>
                </a:solidFill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2011-12-20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aseline="0">
                <a:solidFill>
                  <a:schemeClr val="tx1">
                    <a:tint val="75000"/>
                  </a:schemeClr>
                </a:solidFill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aseline="0">
                <a:solidFill>
                  <a:schemeClr val="tx1">
                    <a:tint val="75000"/>
                  </a:schemeClr>
                </a:solidFill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fld id="{8F989247-C411-46F4-844F-09C5CD389F0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한컴 솔잎 M" pitchFamily="18" charset="-127"/>
          <a:ea typeface="한컴 솔잎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한컴 솔잎 M" pitchFamily="18" charset="-127"/>
          <a:ea typeface="한컴 솔잎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한컴 솔잎 M" pitchFamily="18" charset="-127"/>
          <a:ea typeface="한컴 솔잎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한컴 솔잎 M" pitchFamily="18" charset="-127"/>
          <a:ea typeface="한컴 솔잎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koreatech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link.koreatech.ac.kr/?page_id=365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682625" y="1125538"/>
            <a:ext cx="7772400" cy="1665287"/>
          </a:xfrm>
        </p:spPr>
        <p:txBody>
          <a:bodyPr/>
          <a:lstStyle/>
          <a:p>
            <a:r>
              <a:rPr lang="en-US" altLang="ko-KR" sz="2800" b="1" dirty="0">
                <a:latin typeface="Malgun Gothic" charset="-127"/>
                <a:ea typeface="Malgun Gothic" charset="-127"/>
                <a:cs typeface="Malgun Gothic" charset="-127"/>
              </a:rPr>
              <a:t>Deep Learning</a:t>
            </a:r>
            <a:br>
              <a:rPr lang="en-US" altLang="ko-KR" sz="2800" b="1" dirty="0">
                <a:latin typeface="Malgun Gothic" charset="-127"/>
                <a:ea typeface="Malgun Gothic" charset="-127"/>
                <a:cs typeface="Malgun Gothic" charset="-127"/>
              </a:rPr>
            </a:br>
            <a:endParaRPr lang="ko-KR" altLang="en-US" sz="28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171575" y="3716338"/>
            <a:ext cx="6797675" cy="18732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JUN. 2018</a:t>
            </a:r>
          </a:p>
          <a:p>
            <a:pPr eaLnBrk="1" hangingPunct="1">
              <a:defRPr/>
            </a:pP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r>
              <a:rPr lang="en-US" altLang="ko-KR" dirty="0">
                <a:latin typeface="+mn-lt"/>
                <a:ea typeface="맑은 고딕"/>
              </a:rPr>
              <a:t>Hyu</a:t>
            </a:r>
            <a:r>
              <a:rPr lang="en-US" altLang="ko-KR" dirty="0">
                <a:latin typeface="+mn-lt"/>
              </a:rPr>
              <a:t>n-</a:t>
            </a:r>
            <a:r>
              <a:rPr lang="en-US" altLang="ko-KR" dirty="0" err="1">
                <a:latin typeface="+mn-lt"/>
              </a:rPr>
              <a:t>Kyo</a:t>
            </a:r>
            <a:r>
              <a:rPr lang="en-US" altLang="ko-KR" dirty="0">
                <a:latin typeface="+mn-lt"/>
              </a:rPr>
              <a:t> Lim</a:t>
            </a:r>
          </a:p>
          <a:p>
            <a:pPr eaLnBrk="1" hangingPunct="1">
              <a:defRPr/>
            </a:pPr>
            <a:r>
              <a:rPr lang="en-US" altLang="ko-KR" dirty="0" err="1">
                <a:latin typeface="+mn-lt"/>
              </a:rPr>
              <a:t>LINK@KoreaTech</a:t>
            </a: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http://</a:t>
            </a:r>
            <a:r>
              <a:rPr lang="en-US" altLang="ko-KR" dirty="0" err="1">
                <a:latin typeface="+mn-lt"/>
              </a:rPr>
              <a:t>link.koreatech.ac.kr</a:t>
            </a:r>
            <a:endParaRPr lang="en-US" altLang="ko-KR" dirty="0">
              <a:latin typeface="+mn-lt"/>
              <a:hlinkClick r:id="rId3"/>
            </a:endParaRPr>
          </a:p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glenn89@koreatech.ac.kr</a:t>
            </a:r>
            <a:endParaRPr lang="ko-KR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D0FCA-C8C1-6D43-BB89-FC6BBDD2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IF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&amp;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For </a:t>
            </a:r>
            <a:r>
              <a:rPr kumimoji="1" lang="ko-KR" altLang="en-US" b="1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43208-E5C4-3840-9DC3-9DEBAF8B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If/else</a:t>
            </a:r>
          </a:p>
          <a:p>
            <a:pPr lvl="1"/>
            <a:r>
              <a:rPr kumimoji="1" lang="en-US" altLang="ko-KR" dirty="0"/>
              <a:t>hungry = True</a:t>
            </a:r>
          </a:p>
          <a:p>
            <a:pPr lvl="1"/>
            <a:r>
              <a:rPr kumimoji="1" lang="en-US" altLang="ko-KR" dirty="0"/>
              <a:t>If hungry:</a:t>
            </a:r>
            <a:br>
              <a:rPr kumimoji="1" lang="en-US" altLang="ko-KR" dirty="0"/>
            </a:br>
            <a:r>
              <a:rPr kumimoji="1" lang="en-US" altLang="ko-KR" dirty="0"/>
              <a:t>    print(“I’m hungry”)</a:t>
            </a:r>
          </a:p>
          <a:p>
            <a:pPr lvl="1"/>
            <a:r>
              <a:rPr kumimoji="1" lang="en-US" altLang="ko-KR" dirty="0"/>
              <a:t>If hungry:</a:t>
            </a:r>
            <a:br>
              <a:rPr kumimoji="1" lang="en-US" altLang="ko-KR" dirty="0"/>
            </a:br>
            <a:r>
              <a:rPr kumimoji="1" lang="en-US" altLang="ko-KR" dirty="0"/>
              <a:t>    print(“I’m hungry”)</a:t>
            </a:r>
            <a:br>
              <a:rPr kumimoji="1" lang="en-US" altLang="ko-KR" dirty="0"/>
            </a:br>
            <a:r>
              <a:rPr kumimoji="1" lang="en-US" altLang="ko-KR" dirty="0"/>
              <a:t>else:</a:t>
            </a:r>
            <a:br>
              <a:rPr kumimoji="1" lang="en-US" altLang="ko-KR" dirty="0"/>
            </a:br>
            <a:r>
              <a:rPr kumimoji="1" lang="en-US" altLang="ko-KR" dirty="0"/>
              <a:t>    print(“I’m not hungry”)</a:t>
            </a:r>
            <a:br>
              <a:rPr kumimoji="1" lang="en-US" altLang="ko-KR" dirty="0"/>
            </a:br>
            <a:r>
              <a:rPr kumimoji="1" lang="en-US" altLang="ko-KR" dirty="0"/>
              <a:t>    print(“I’m sleepy”)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For</a:t>
            </a:r>
          </a:p>
          <a:p>
            <a:pPr lvl="1"/>
            <a:r>
              <a:rPr kumimoji="1" lang="en-US" altLang="ko-KR" dirty="0"/>
              <a:t>for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in [1, 2, 3]:</a:t>
            </a:r>
            <a:br>
              <a:rPr kumimoji="1" lang="en-US" altLang="ko-KR" dirty="0"/>
            </a:br>
            <a:r>
              <a:rPr kumimoji="1" lang="en-US" altLang="ko-KR" dirty="0"/>
              <a:t>    print(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6B5CD6-9991-E642-ACBA-BA3C0454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1C25B-6694-844E-9C79-3C5444D7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77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D2BDE-A2D2-2743-908B-1FB237AE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Function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C2EB8-597A-054B-8944-F757D781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Function (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특정 기능을 수행하는 일련의 명령들을 묶어 하나의 함수로 정의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사용법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def hello():</a:t>
            </a:r>
            <a:br>
              <a:rPr kumimoji="1" lang="en-US" altLang="ko-KR" dirty="0"/>
            </a:br>
            <a:r>
              <a:rPr kumimoji="1" lang="en-US" altLang="ko-KR" dirty="0"/>
              <a:t>    print(“Hello World!”)</a:t>
            </a:r>
          </a:p>
          <a:p>
            <a:pPr lvl="1"/>
            <a:r>
              <a:rPr kumimoji="1" lang="en-US" altLang="ko-KR" dirty="0"/>
              <a:t>hello()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def hello(object):</a:t>
            </a:r>
            <a:br>
              <a:rPr kumimoji="1" lang="en-US" altLang="ko-KR" dirty="0"/>
            </a:br>
            <a:r>
              <a:rPr kumimoji="1" lang="en-US" altLang="ko-KR" dirty="0"/>
              <a:t>    print(“Hello “ + object + “!”)</a:t>
            </a:r>
          </a:p>
          <a:p>
            <a:pPr lvl="1"/>
            <a:r>
              <a:rPr kumimoji="1" lang="en-US" altLang="ko-KR" dirty="0"/>
              <a:t>hello(“cat”)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26A080-0AD1-1C43-9A09-C94B698A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64D3FF-5F8E-2246-8D6A-8E6F8C2C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3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0E116-51B7-AE47-95A9-0F72E9E4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Class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FD978-AAA7-D543-A4DA-456BC8B3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클래스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클래스라는 키워드를 사용하여 클래스를 정의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클래스 만의 전용 함수</a:t>
            </a:r>
            <a:r>
              <a:rPr kumimoji="1" lang="en-US" altLang="ko-KR" dirty="0"/>
              <a:t>(</a:t>
            </a:r>
            <a:r>
              <a:rPr kumimoji="1" lang="ko-KR" altLang="en-US" dirty="0"/>
              <a:t>메서드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와 속성을 정의 가능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사용법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class</a:t>
            </a:r>
            <a:r>
              <a:rPr kumimoji="1" lang="ko-KR" altLang="en-US" dirty="0"/>
              <a:t> 클래스 이름</a:t>
            </a:r>
            <a:r>
              <a:rPr kumimoji="1" lang="en-US" altLang="ko-KR" dirty="0"/>
              <a:t>:</a:t>
            </a:r>
            <a:br>
              <a:rPr kumimoji="1" lang="en-US" altLang="ko-KR" dirty="0"/>
            </a:br>
            <a:r>
              <a:rPr kumimoji="1" lang="en-US" altLang="ko-KR" dirty="0"/>
              <a:t>    def __</a:t>
            </a:r>
            <a:r>
              <a:rPr kumimoji="1" lang="en-US" altLang="ko-KR" dirty="0" err="1"/>
              <a:t>init</a:t>
            </a:r>
            <a:r>
              <a:rPr kumimoji="1" lang="en-US" altLang="ko-KR" dirty="0"/>
              <a:t>__(self, </a:t>
            </a:r>
            <a:r>
              <a:rPr kumimoji="1" lang="ko-KR" altLang="en-US" dirty="0"/>
              <a:t>인수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…):</a:t>
            </a:r>
            <a:r>
              <a:rPr kumimoji="1" lang="ko-KR" altLang="en-US" dirty="0"/>
              <a:t>  </a:t>
            </a:r>
            <a:r>
              <a:rPr kumimoji="1" lang="en-US" altLang="ko-KR" dirty="0"/>
              <a:t>#</a:t>
            </a:r>
            <a:r>
              <a:rPr kumimoji="1" lang="ko-KR" altLang="en-US" dirty="0" err="1"/>
              <a:t>생성자</a:t>
            </a:r>
            <a:br>
              <a:rPr kumimoji="1" lang="en-US" altLang="ko-KR" dirty="0"/>
            </a:b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  <a:br>
              <a:rPr kumimoji="1" lang="en-US" altLang="ko-KR" dirty="0"/>
            </a:br>
            <a:r>
              <a:rPr kumimoji="1" lang="ko-KR" altLang="en-US" dirty="0"/>
              <a:t>    </a:t>
            </a:r>
            <a:r>
              <a:rPr kumimoji="1" lang="en-US" altLang="ko-KR" dirty="0"/>
              <a:t>def </a:t>
            </a:r>
            <a:r>
              <a:rPr kumimoji="1" lang="ko-KR" altLang="en-US" dirty="0"/>
              <a:t>메서드 이름</a:t>
            </a:r>
            <a:r>
              <a:rPr kumimoji="1" lang="en-US" altLang="ko-KR" dirty="0"/>
              <a:t>1(self, </a:t>
            </a:r>
            <a:r>
              <a:rPr kumimoji="1" lang="ko-KR" altLang="en-US" dirty="0"/>
              <a:t>인수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…):</a:t>
            </a:r>
            <a:r>
              <a:rPr kumimoji="1" lang="ko-KR" altLang="en-US" dirty="0"/>
              <a:t>  </a:t>
            </a:r>
            <a:r>
              <a:rPr kumimoji="1" lang="en-US" altLang="ko-KR" dirty="0"/>
              <a:t>#</a:t>
            </a:r>
            <a:r>
              <a:rPr kumimoji="1" lang="ko-KR" altLang="en-US" dirty="0"/>
              <a:t>메서드</a:t>
            </a:r>
            <a:r>
              <a:rPr kumimoji="1" lang="en-US" altLang="ko-KR" dirty="0"/>
              <a:t>1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729D34-1CE4-9349-9742-32917035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71A311-207B-A645-9BDB-DF41FD24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90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BBB0B-BD29-2E4B-A49C-AD057389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 err="1"/>
              <a:t>Numpy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77BFE-EA5F-7541-BA8C-A2C97F4B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Numpy</a:t>
            </a:r>
            <a:r>
              <a:rPr kumimoji="1" lang="en-US" altLang="ko-KR" dirty="0"/>
              <a:t> (</a:t>
            </a:r>
            <a:r>
              <a:rPr kumimoji="1" lang="ko-KR" altLang="en-US" dirty="0" err="1"/>
              <a:t>넘파이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Deep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learning</a:t>
            </a:r>
            <a:r>
              <a:rPr kumimoji="1" lang="ko-KR" altLang="en-US" dirty="0"/>
              <a:t> 을 구현하다 보면 배열이나 행렬 계산이 많이 등장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Numpy.array</a:t>
            </a:r>
            <a:r>
              <a:rPr kumimoji="1" lang="ko-KR" altLang="en-US" dirty="0"/>
              <a:t>에는 편리한 메서드가 많이 존재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 err="1"/>
              <a:t>Numpy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가져오기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import </a:t>
            </a:r>
            <a:r>
              <a:rPr kumimoji="1" lang="en-US" altLang="ko-KR" dirty="0" err="1"/>
              <a:t>numpy</a:t>
            </a:r>
            <a:r>
              <a:rPr kumimoji="1" lang="en-US" altLang="ko-KR" dirty="0"/>
              <a:t> as np</a:t>
            </a:r>
          </a:p>
          <a:p>
            <a:pPr lvl="1"/>
            <a:r>
              <a:rPr kumimoji="1" lang="en-US" altLang="ko-KR" dirty="0"/>
              <a:t>x = </a:t>
            </a:r>
            <a:r>
              <a:rPr kumimoji="1" lang="en-US" altLang="ko-KR" dirty="0" err="1"/>
              <a:t>np.array</a:t>
            </a:r>
            <a:r>
              <a:rPr kumimoji="1" lang="en-US" altLang="ko-KR" dirty="0"/>
              <a:t>([1.0, 2.0, 3.0])</a:t>
            </a:r>
          </a:p>
          <a:p>
            <a:pPr lvl="1"/>
            <a:r>
              <a:rPr kumimoji="1" lang="en-US" altLang="ko-KR" dirty="0"/>
              <a:t>print(x)</a:t>
            </a:r>
          </a:p>
          <a:p>
            <a:pPr lvl="1"/>
            <a:r>
              <a:rPr kumimoji="1" lang="en-US" altLang="ko-KR" dirty="0"/>
              <a:t>type(x)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산술 연산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y = </a:t>
            </a:r>
            <a:r>
              <a:rPr kumimoji="1" lang="en-US" altLang="ko-KR" dirty="0" err="1"/>
              <a:t>np.array</a:t>
            </a:r>
            <a:r>
              <a:rPr kumimoji="1" lang="en-US" altLang="ko-KR" dirty="0"/>
              <a:t>([2.0, 4.0, 6.0])</a:t>
            </a:r>
          </a:p>
          <a:p>
            <a:pPr lvl="1"/>
            <a:r>
              <a:rPr kumimoji="1" lang="en-US" altLang="ko-KR" dirty="0"/>
              <a:t>x + y, x – y, x * y, x / y</a:t>
            </a:r>
          </a:p>
          <a:p>
            <a:pPr lvl="1"/>
            <a:r>
              <a:rPr kumimoji="1" lang="en-US" altLang="ko-KR" dirty="0"/>
              <a:t>x / 2.0</a:t>
            </a:r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956A22-6CAF-F14C-A0C5-7CF7110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2EBAE-E1E5-7440-A683-48A50848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08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96595-0883-974D-BCB7-33952EF7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 err="1"/>
              <a:t>Numpy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16E87-A347-584A-8791-AECF2184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N</a:t>
            </a:r>
            <a:r>
              <a:rPr kumimoji="1" lang="ko-KR" altLang="en-US" dirty="0"/>
              <a:t>차원 배열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다차원 배열로 작성 가능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 = </a:t>
            </a:r>
            <a:r>
              <a:rPr kumimoji="1" lang="en-US" altLang="ko-KR" dirty="0" err="1"/>
              <a:t>np.array</a:t>
            </a:r>
            <a:r>
              <a:rPr kumimoji="1" lang="en-US" altLang="ko-KR" dirty="0"/>
              <a:t>([[1, 2], [3, 4]])</a:t>
            </a:r>
          </a:p>
          <a:p>
            <a:pPr lvl="1"/>
            <a:r>
              <a:rPr kumimoji="1" lang="en-US" altLang="ko-KR" dirty="0"/>
              <a:t>print(A)</a:t>
            </a:r>
          </a:p>
          <a:p>
            <a:pPr lvl="1"/>
            <a:r>
              <a:rPr kumimoji="1" lang="en-US" altLang="ko-KR" dirty="0" err="1"/>
              <a:t>A.shape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A.dtype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B = </a:t>
            </a:r>
            <a:r>
              <a:rPr kumimoji="1" lang="en-US" altLang="ko-KR" dirty="0" err="1"/>
              <a:t>np.array</a:t>
            </a:r>
            <a:r>
              <a:rPr kumimoji="1" lang="en-US" altLang="ko-KR" dirty="0"/>
              <a:t> ([[3, 0], [0, 6]])</a:t>
            </a:r>
          </a:p>
          <a:p>
            <a:pPr lvl="1"/>
            <a:r>
              <a:rPr kumimoji="1" lang="en-US" altLang="ko-KR" dirty="0"/>
              <a:t>A + B, A * B, A * 10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원소 접근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A[0], A[0][0]</a:t>
            </a:r>
          </a:p>
          <a:p>
            <a:pPr lvl="1"/>
            <a:r>
              <a:rPr kumimoji="1" lang="en-US" altLang="ko-KR" dirty="0"/>
              <a:t>for row in A:</a:t>
            </a:r>
            <a:br>
              <a:rPr kumimoji="1" lang="en-US" altLang="ko-KR" dirty="0"/>
            </a:br>
            <a:r>
              <a:rPr kumimoji="1" lang="en-US" altLang="ko-KR" dirty="0"/>
              <a:t>    print(row)</a:t>
            </a:r>
          </a:p>
          <a:p>
            <a:pPr lvl="1"/>
            <a:r>
              <a:rPr kumimoji="1" lang="en-US" altLang="ko-KR" dirty="0"/>
              <a:t>X = </a:t>
            </a:r>
            <a:r>
              <a:rPr kumimoji="1" lang="en-US" altLang="ko-KR" dirty="0" err="1"/>
              <a:t>A.flatten</a:t>
            </a:r>
            <a:r>
              <a:rPr kumimoji="1" lang="en-US" altLang="ko-KR" dirty="0"/>
              <a:t>()  #A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 배열로 변환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X[</a:t>
            </a:r>
            <a:r>
              <a:rPr kumimoji="1" lang="en-US" altLang="ko-KR" dirty="0" err="1"/>
              <a:t>np.array</a:t>
            </a:r>
            <a:r>
              <a:rPr kumimoji="1" lang="en-US" altLang="ko-KR" dirty="0"/>
              <a:t>([0, 2])</a:t>
            </a:r>
          </a:p>
          <a:p>
            <a:pPr lvl="1"/>
            <a:r>
              <a:rPr kumimoji="1" lang="en-US" altLang="ko-KR" dirty="0"/>
              <a:t>X &gt; 2</a:t>
            </a:r>
          </a:p>
          <a:p>
            <a:pPr lvl="1"/>
            <a:r>
              <a:rPr kumimoji="1" lang="en-US" altLang="ko-KR" dirty="0"/>
              <a:t>X[X&gt;2]</a:t>
            </a:r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61AFE5-4A92-884C-AC48-93510A05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B77075-A721-BB49-8C86-CB06A407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69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F9DC9-2107-5541-A8DF-1EAA19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Broadcast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FB963-AB8E-3D42-A6DB-603C5802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Broadcast (</a:t>
            </a:r>
            <a:r>
              <a:rPr kumimoji="1" lang="ko-KR" altLang="en-US" dirty="0" err="1"/>
              <a:t>브로드캐스트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 err="1"/>
              <a:t>Numpy</a:t>
            </a:r>
            <a:r>
              <a:rPr kumimoji="1" lang="ko-KR" altLang="en-US" dirty="0"/>
              <a:t>에서는 형상이 다른 </a:t>
            </a:r>
            <a:r>
              <a:rPr kumimoji="1" lang="ko-KR" altLang="en-US" dirty="0" err="1"/>
              <a:t>배열끼리도</a:t>
            </a:r>
            <a:r>
              <a:rPr kumimoji="1" lang="ko-KR" altLang="en-US" dirty="0"/>
              <a:t> 계산 가능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 = </a:t>
            </a:r>
            <a:r>
              <a:rPr kumimoji="1" lang="en-US" altLang="ko-KR" dirty="0" err="1"/>
              <a:t>np.array</a:t>
            </a:r>
            <a:r>
              <a:rPr kumimoji="1" lang="en-US" altLang="ko-KR" dirty="0"/>
              <a:t>([[1, 2], [3, 4]])</a:t>
            </a:r>
          </a:p>
          <a:p>
            <a:pPr lvl="1"/>
            <a:r>
              <a:rPr kumimoji="1" lang="en-US" altLang="ko-KR" dirty="0"/>
              <a:t>B = </a:t>
            </a:r>
            <a:r>
              <a:rPr kumimoji="1" lang="en-US" altLang="ko-KR" dirty="0" err="1"/>
              <a:t>np.array</a:t>
            </a:r>
            <a:r>
              <a:rPr kumimoji="1" lang="en-US" altLang="ko-KR" dirty="0"/>
              <a:t>([10, 20])</a:t>
            </a:r>
          </a:p>
          <a:p>
            <a:pPr lvl="1"/>
            <a:r>
              <a:rPr kumimoji="1" lang="en-US" altLang="ko-KR" dirty="0"/>
              <a:t>A * B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830D35-8C4F-A94D-AE98-6753CAA6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FE220-EA9A-B549-9C73-4558608D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92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0FA3E-0860-C948-AD5C-3A515FC2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Matplotlib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460CC-64DB-9147-AAC0-158A99EC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Matplotlib</a:t>
            </a:r>
          </a:p>
          <a:p>
            <a:pPr lvl="1"/>
            <a:r>
              <a:rPr kumimoji="1" lang="ko-KR" altLang="en-US" dirty="0" err="1"/>
              <a:t>딥러닝에서는</a:t>
            </a:r>
            <a:r>
              <a:rPr kumimoji="1" lang="ko-KR" altLang="en-US" dirty="0"/>
              <a:t> 그래프와 데이터 시각화 필요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그래프를 그려주는 라이브러리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단순한 그래프 그리기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import </a:t>
            </a:r>
            <a:r>
              <a:rPr kumimoji="1" lang="en-US" altLang="ko-KR" dirty="0" err="1"/>
              <a:t>numpy</a:t>
            </a:r>
            <a:r>
              <a:rPr kumimoji="1" lang="en-US" altLang="ko-KR" dirty="0"/>
              <a:t> as np</a:t>
            </a:r>
            <a:br>
              <a:rPr kumimoji="1" lang="en-US" altLang="ko-KR" dirty="0"/>
            </a:br>
            <a:r>
              <a:rPr kumimoji="1" lang="en-US" altLang="ko-KR" dirty="0"/>
              <a:t>import </a:t>
            </a:r>
            <a:r>
              <a:rPr kumimoji="1" lang="en-US" altLang="ko-KR" dirty="0" err="1"/>
              <a:t>matplotlib.pyplot</a:t>
            </a:r>
            <a:r>
              <a:rPr kumimoji="1" lang="en-US" altLang="ko-KR" dirty="0"/>
              <a:t> as </a:t>
            </a:r>
            <a:r>
              <a:rPr kumimoji="1" lang="en-US" altLang="ko-KR" dirty="0" err="1"/>
              <a:t>plt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x = </a:t>
            </a:r>
            <a:r>
              <a:rPr kumimoji="1" lang="en-US" altLang="ko-KR" dirty="0" err="1"/>
              <a:t>np.arange</a:t>
            </a:r>
            <a:r>
              <a:rPr kumimoji="1" lang="en-US" altLang="ko-KR" dirty="0"/>
              <a:t>(0, 6, 0.1)  #0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6</a:t>
            </a:r>
            <a:r>
              <a:rPr kumimoji="1" lang="ko-KR" altLang="en-US" dirty="0"/>
              <a:t>까지 </a:t>
            </a:r>
            <a:r>
              <a:rPr kumimoji="1" lang="en-US" altLang="ko-KR" dirty="0"/>
              <a:t>0.1</a:t>
            </a:r>
            <a:r>
              <a:rPr kumimoji="1" lang="ko-KR" altLang="en-US" dirty="0"/>
              <a:t>간격으로 데이터 생성</a:t>
            </a:r>
            <a:br>
              <a:rPr kumimoji="1" lang="en-US" altLang="ko-KR" dirty="0"/>
            </a:br>
            <a:r>
              <a:rPr kumimoji="1" lang="en-US" altLang="ko-KR" dirty="0"/>
              <a:t>y = </a:t>
            </a:r>
            <a:r>
              <a:rPr kumimoji="1" lang="en-US" altLang="ko-KR" dirty="0" err="1"/>
              <a:t>np.sin</a:t>
            </a:r>
            <a:r>
              <a:rPr kumimoji="1" lang="en-US" altLang="ko-KR" dirty="0"/>
              <a:t>(x)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 err="1"/>
              <a:t>plt.plot</a:t>
            </a:r>
            <a:r>
              <a:rPr kumimoji="1" lang="en-US" altLang="ko-KR" dirty="0"/>
              <a:t>(x, y)</a:t>
            </a:r>
            <a:br>
              <a:rPr kumimoji="1" lang="en-US" altLang="ko-KR" dirty="0"/>
            </a:br>
            <a:r>
              <a:rPr kumimoji="1" lang="en-US" altLang="ko-KR" dirty="0" err="1"/>
              <a:t>plt.show</a:t>
            </a:r>
            <a:r>
              <a:rPr kumimoji="1" lang="en-US" altLang="ko-KR" dirty="0"/>
              <a:t>()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676659-DC5B-484F-A677-13D68CE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0F8722-8DF2-1344-942E-594F2B64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400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8F8CA-6F96-8B4D-802B-64213720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 err="1"/>
              <a:t>Pyplot</a:t>
            </a:r>
            <a:r>
              <a:rPr kumimoji="1" lang="ko-KR" altLang="en-US" b="1" dirty="0"/>
              <a:t>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41EA2-B364-224A-9DCF-29F7DC51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Pyplot</a:t>
            </a:r>
            <a:r>
              <a:rPr kumimoji="1" lang="ko-KR" altLang="en-US" dirty="0"/>
              <a:t>의 기능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392F63-7ABD-F849-8AEA-3D1CD7C8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E792D4-5C8E-9C43-BAE3-0CB14C00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F2E2CBD-9C2F-A049-9949-BC5016564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49582"/>
              </p:ext>
            </p:extLst>
          </p:nvPr>
        </p:nvGraphicFramePr>
        <p:xfrm>
          <a:off x="1115616" y="1700808"/>
          <a:ext cx="3960440" cy="31854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707953324"/>
                    </a:ext>
                  </a:extLst>
                </a:gridCol>
              </a:tblGrid>
              <a:tr h="31681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</a:rPr>
                        <a:t>import </a:t>
                      </a:r>
                      <a:r>
                        <a:rPr lang="en-US" altLang="ko-KR" sz="900" dirty="0" err="1">
                          <a:effectLst/>
                        </a:rPr>
                        <a:t>numpy</a:t>
                      </a:r>
                      <a:r>
                        <a:rPr lang="en-US" altLang="ko-KR" sz="900" dirty="0">
                          <a:effectLst/>
                        </a:rPr>
                        <a:t> as np</a:t>
                      </a:r>
                    </a:p>
                    <a:p>
                      <a:pPr fontAlgn="t"/>
                      <a:r>
                        <a:rPr lang="en-US" sz="900" dirty="0">
                          <a:effectLst/>
                        </a:rPr>
                        <a:t>import </a:t>
                      </a:r>
                      <a:r>
                        <a:rPr lang="en-US" sz="900" dirty="0" err="1">
                          <a:effectLst/>
                        </a:rPr>
                        <a:t>matplotlib.pyplot</a:t>
                      </a:r>
                      <a:r>
                        <a:rPr lang="en-US" sz="900" dirty="0">
                          <a:effectLst/>
                        </a:rPr>
                        <a:t> as </a:t>
                      </a:r>
                      <a:r>
                        <a:rPr lang="en-US" sz="900" dirty="0" err="1">
                          <a:effectLst/>
                        </a:rPr>
                        <a:t>plt</a:t>
                      </a:r>
                      <a:endParaRPr lang="en-US" sz="9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4077224552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fontAlgn="t"/>
                      <a:endParaRPr lang="ko-KR" altLang="en-US" sz="9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2524177255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900">
                          <a:effectLst/>
                        </a:rPr>
                        <a:t># </a:t>
                      </a:r>
                      <a:r>
                        <a:rPr lang="ko-KR" altLang="en-US" sz="900">
                          <a:effectLst/>
                        </a:rPr>
                        <a:t>데이터 준비</a:t>
                      </a:r>
                      <a:endParaRPr lang="ko-KR" altLang="en-US" sz="9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2705843820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x = </a:t>
                      </a:r>
                      <a:r>
                        <a:rPr lang="en-US" sz="900" dirty="0" err="1">
                          <a:effectLst/>
                        </a:rPr>
                        <a:t>np.arange</a:t>
                      </a:r>
                      <a:r>
                        <a:rPr lang="en-US" sz="900" dirty="0">
                          <a:effectLst/>
                        </a:rPr>
                        <a:t>(0, 6, 0.1) # 0</a:t>
                      </a:r>
                      <a:r>
                        <a:rPr lang="ko-KR" altLang="en-US" sz="900" dirty="0">
                          <a:effectLst/>
                        </a:rPr>
                        <a:t>에서 </a:t>
                      </a:r>
                      <a:r>
                        <a:rPr lang="en-US" altLang="ko-KR" sz="900" dirty="0">
                          <a:effectLst/>
                        </a:rPr>
                        <a:t>6</a:t>
                      </a:r>
                      <a:r>
                        <a:rPr lang="ko-KR" altLang="en-US" sz="900" dirty="0">
                          <a:effectLst/>
                        </a:rPr>
                        <a:t>까지 </a:t>
                      </a:r>
                      <a:r>
                        <a:rPr lang="en-US" altLang="ko-KR" sz="900" dirty="0">
                          <a:effectLst/>
                        </a:rPr>
                        <a:t>0.1 </a:t>
                      </a:r>
                      <a:r>
                        <a:rPr lang="ko-KR" altLang="en-US" sz="900" dirty="0">
                          <a:effectLst/>
                        </a:rPr>
                        <a:t>간격으로 생성</a:t>
                      </a:r>
                      <a:endParaRPr lang="ko-KR" altLang="en-US" sz="9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505851729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y1 = np.sin(x)</a:t>
                      </a:r>
                      <a:endParaRPr lang="en-US" sz="9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829289457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y2 = np.cos(x)</a:t>
                      </a:r>
                      <a:endParaRPr lang="en-US" sz="9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3546583456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fontAlgn="t"/>
                      <a:endParaRPr lang="ko-KR" altLang="en-US" sz="9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2351153605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900">
                          <a:effectLst/>
                        </a:rPr>
                        <a:t># </a:t>
                      </a:r>
                      <a:r>
                        <a:rPr lang="ko-KR" altLang="en-US" sz="900">
                          <a:effectLst/>
                        </a:rPr>
                        <a:t>그래프 그리기</a:t>
                      </a:r>
                      <a:endParaRPr lang="ko-KR" altLang="en-US" sz="9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157858893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plt.plot(x, y1, label="sin")</a:t>
                      </a:r>
                      <a:endParaRPr lang="en-US" sz="9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4266561966"/>
                  </a:ext>
                </a:extLst>
              </a:tr>
              <a:tr h="224214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err="1">
                          <a:effectLst/>
                        </a:rPr>
                        <a:t>plt.plot</a:t>
                      </a:r>
                      <a:r>
                        <a:rPr lang="en-US" sz="900" dirty="0">
                          <a:effectLst/>
                        </a:rPr>
                        <a:t>(x, y2, </a:t>
                      </a:r>
                      <a:r>
                        <a:rPr lang="en-US" sz="900" dirty="0" err="1">
                          <a:effectLst/>
                        </a:rPr>
                        <a:t>linestyle</a:t>
                      </a:r>
                      <a:r>
                        <a:rPr lang="en-US" sz="900" dirty="0">
                          <a:effectLst/>
                        </a:rPr>
                        <a:t> = "--", label="cos") # cos </a:t>
                      </a:r>
                      <a:r>
                        <a:rPr lang="ko-KR" altLang="en-US" sz="900" dirty="0">
                          <a:effectLst/>
                        </a:rPr>
                        <a:t>함수는 점선으로 그리기</a:t>
                      </a:r>
                      <a:endParaRPr lang="ko-KR" altLang="en-US" sz="9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4009627198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err="1">
                          <a:effectLst/>
                        </a:rPr>
                        <a:t>plt.xlabel</a:t>
                      </a:r>
                      <a:r>
                        <a:rPr lang="en-US" sz="900" dirty="0">
                          <a:effectLst/>
                        </a:rPr>
                        <a:t>("x") # x</a:t>
                      </a:r>
                      <a:r>
                        <a:rPr lang="ko-KR" altLang="en-US" sz="900" dirty="0">
                          <a:effectLst/>
                        </a:rPr>
                        <a:t>축 이름</a:t>
                      </a:r>
                      <a:endParaRPr lang="ko-KR" altLang="en-US" sz="9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3146634541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plt.ylabel("y") # y</a:t>
                      </a:r>
                      <a:r>
                        <a:rPr lang="ko-KR" altLang="en-US" sz="900">
                          <a:effectLst/>
                        </a:rPr>
                        <a:t>축 이름</a:t>
                      </a:r>
                      <a:endParaRPr lang="ko-KR" altLang="en-US" sz="9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2709216284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plt.title('sin &amp; cos')</a:t>
                      </a:r>
                      <a:endParaRPr lang="en-US" sz="9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3486604824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plt.legend()</a:t>
                      </a:r>
                      <a:endParaRPr lang="en-US" sz="9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3191649462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err="1">
                          <a:effectLst/>
                        </a:rPr>
                        <a:t>plt.show</a:t>
                      </a:r>
                      <a:r>
                        <a:rPr lang="en-US" sz="900" dirty="0">
                          <a:effectLst/>
                        </a:rPr>
                        <a:t>()</a:t>
                      </a:r>
                      <a:endParaRPr lang="en-US" sz="9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7145" marR="47145" marT="22630" marB="22630"/>
                </a:tc>
                <a:extLst>
                  <a:ext uri="{0D108BD9-81ED-4DB2-BD59-A6C34878D82A}">
                    <a16:rowId xmlns:a16="http://schemas.microsoft.com/office/drawing/2014/main" val="303801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9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055FB-9100-BD48-B8C9-F02CC470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b="1" dirty="0"/>
              <a:t>이미지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488C6-86E5-8843-9635-006AED2A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imshow</a:t>
            </a:r>
            <a:r>
              <a:rPr kumimoji="1" lang="en-US" altLang="ko-KR" dirty="0"/>
              <a:t>()</a:t>
            </a:r>
          </a:p>
          <a:p>
            <a:pPr lvl="1"/>
            <a:r>
              <a:rPr kumimoji="1" lang="ko-KR" altLang="en-US" dirty="0"/>
              <a:t>이미지를 표시해주는 메서드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matplotlib.image</a:t>
            </a:r>
            <a:r>
              <a:rPr kumimoji="1" lang="ko-KR" altLang="en-US" dirty="0"/>
              <a:t> 모듈의 </a:t>
            </a:r>
            <a:r>
              <a:rPr kumimoji="1" lang="en-US" altLang="ko-KR" dirty="0" err="1"/>
              <a:t>imread</a:t>
            </a:r>
            <a:r>
              <a:rPr kumimoji="1" lang="en-US" altLang="ko-KR" dirty="0"/>
              <a:t>()</a:t>
            </a:r>
            <a:r>
              <a:rPr kumimoji="1" lang="ko-KR" altLang="en-US" dirty="0"/>
              <a:t> 메서드를 이용하여 이미지를 읽음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A8FDC-C910-6246-9316-C0F6C5B0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42382-759B-F049-9888-B788CF12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2AFBA1-99F6-3740-8B53-591FC288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10398"/>
              </p:ext>
            </p:extLst>
          </p:nvPr>
        </p:nvGraphicFramePr>
        <p:xfrm>
          <a:off x="2339752" y="2564904"/>
          <a:ext cx="4824536" cy="1616301"/>
        </p:xfrm>
        <a:graphic>
          <a:graphicData uri="http://schemas.openxmlformats.org/drawingml/2006/table">
            <a:tbl>
              <a:tblPr/>
              <a:tblGrid>
                <a:gridCol w="4824536">
                  <a:extLst>
                    <a:ext uri="{9D8B030D-6E8A-4147-A177-3AD203B41FA5}">
                      <a16:colId xmlns:a16="http://schemas.microsoft.com/office/drawing/2014/main" val="220553353"/>
                    </a:ext>
                  </a:extLst>
                </a:gridCol>
              </a:tblGrid>
              <a:tr h="69859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altLang="ko-KR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matplotlib.pyplot</a:t>
                      </a:r>
                      <a:r>
                        <a:rPr lang="en-US" altLang="ko-KR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as</a:t>
                      </a:r>
                      <a:r>
                        <a:rPr lang="en-US" altLang="ko-KR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plt</a:t>
                      </a:r>
                      <a:endParaRPr lang="en-US" altLang="ko-KR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  <a:p>
                      <a:pPr fontAlgn="t"/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matplotlib.image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imread</a:t>
                      </a:r>
                      <a:endParaRPr 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4583" marR="64583" marT="31000" marB="3100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142542"/>
                  </a:ext>
                </a:extLst>
              </a:tr>
              <a:tr h="248402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img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imread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'../dataset/</a:t>
                      </a:r>
                      <a:r>
                        <a:rPr lang="en-US" sz="1200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lena.png</a:t>
                      </a:r>
                      <a:r>
                        <a:rPr lang="en-US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 </a:t>
                      </a:r>
                      <a:r>
                        <a:rPr lang="en-US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</a:t>
                      </a:r>
                      <a:r>
                        <a:rPr lang="ko-KR" altLang="en-US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이미지 </a:t>
                      </a:r>
                      <a:r>
                        <a:rPr lang="ko-KR" altLang="en-US" sz="1200" dirty="0" err="1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읽어오기</a:t>
                      </a:r>
                      <a:endParaRPr lang="ko-KR" alt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4583" marR="64583" marT="31000" marB="31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797825"/>
                  </a:ext>
                </a:extLst>
              </a:tr>
              <a:tr h="26938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plt.imshow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img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4583" marR="64583" marT="31000" marB="31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631766"/>
                  </a:ext>
                </a:extLst>
              </a:tr>
              <a:tr h="399924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plt.show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4583" marR="64583" marT="31000" marB="31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66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31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88992" y="3986196"/>
            <a:ext cx="6264696" cy="908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41020" y="2507376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998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61E1-EF14-E84D-9343-F2424AF5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Deep Learning Study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49BB-664E-B841-9EE4-BB4C38C7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딥러닝</a:t>
            </a:r>
            <a:r>
              <a:rPr kumimoji="1" lang="ko-KR" altLang="en-US" dirty="0"/>
              <a:t> 세미나 </a:t>
            </a:r>
            <a:r>
              <a:rPr kumimoji="1" lang="en-US" altLang="ko-KR" dirty="0"/>
              <a:t>(2018-</a:t>
            </a:r>
            <a:r>
              <a:rPr kumimoji="1" lang="ko-KR" altLang="en-US" dirty="0"/>
              <a:t>하계 세미나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홈페이지</a:t>
            </a:r>
            <a:endParaRPr kumimoji="1" lang="en-US" altLang="ko-KR" dirty="0"/>
          </a:p>
          <a:p>
            <a:pPr lvl="2"/>
            <a:r>
              <a:rPr kumimoji="1" lang="en-US" altLang="ko-KR" dirty="0">
                <a:hlinkClick r:id="rId2"/>
              </a:rPr>
              <a:t>http://link.koreatech.ac.kr/?page_id=3653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시간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 매주 수요일 오후 </a:t>
            </a:r>
            <a:r>
              <a:rPr kumimoji="1" lang="en-US" altLang="ko-KR" dirty="0"/>
              <a:t>2</a:t>
            </a:r>
            <a:r>
              <a:rPr kumimoji="1" lang="ko-KR" altLang="en-US" dirty="0"/>
              <a:t>시</a:t>
            </a:r>
            <a:r>
              <a:rPr kumimoji="1" lang="en-US" altLang="ko-KR" dirty="0"/>
              <a:t>	</a:t>
            </a:r>
          </a:p>
          <a:p>
            <a:pPr lvl="2"/>
            <a:r>
              <a:rPr kumimoji="1" lang="en-US" altLang="ko-KR" dirty="0"/>
              <a:t>6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27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5</a:t>
            </a:r>
            <a:r>
              <a:rPr kumimoji="1" lang="ko-KR" altLang="en-US" dirty="0"/>
              <a:t>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강의실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공학관 </a:t>
            </a:r>
            <a:r>
              <a:rPr kumimoji="1" lang="en-US" altLang="ko-KR" dirty="0"/>
              <a:t>401</a:t>
            </a:r>
            <a:r>
              <a:rPr kumimoji="1" lang="ko-KR" altLang="en-US" dirty="0"/>
              <a:t>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교재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밑바닥부터 시작하는 </a:t>
            </a:r>
            <a:r>
              <a:rPr kumimoji="1" lang="ko-KR" altLang="en-US" dirty="0" err="1"/>
              <a:t>딥러닝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교재 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 </a:t>
            </a:r>
            <a:r>
              <a:rPr kumimoji="1" lang="ko-KR" altLang="en-US" dirty="0"/>
              <a:t>뒷면 예제 소스 코드 공개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준비물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개인 노트북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Python, </a:t>
            </a:r>
            <a:r>
              <a:rPr kumimoji="1" lang="en-US" altLang="ko-KR" dirty="0" err="1"/>
              <a:t>Tensorflow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Keras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설치</a:t>
            </a:r>
            <a:r>
              <a:rPr kumimoji="1" lang="en-US" altLang="ko-KR" dirty="0"/>
              <a:t>	</a:t>
            </a:r>
          </a:p>
          <a:p>
            <a:pPr lvl="1"/>
            <a:r>
              <a:rPr kumimoji="1" lang="en-US" altLang="ko-KR" dirty="0"/>
              <a:t>GitHub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6EA065-2C1F-3749-8273-011CBC9F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FA7C50-6C94-E449-86A2-FFD1370D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421B4C-2F53-D245-9877-AC4B88FBD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234704"/>
            <a:ext cx="3213759" cy="41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4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Deep Learning Study</a:t>
            </a:r>
            <a:endParaRPr lang="ko-KR" altLang="en-US" b="1" dirty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맑은 고딕"/>
                <a:ea typeface="맑은 고딕"/>
              </a:rPr>
              <a:t>머신러닝</a:t>
            </a:r>
            <a:r>
              <a:rPr lang="ko-KR" altLang="en-US" dirty="0">
                <a:latin typeface="맑은 고딕"/>
                <a:ea typeface="맑은 고딕"/>
              </a:rPr>
              <a:t> 이란</a:t>
            </a:r>
            <a:r>
              <a:rPr lang="en-US" altLang="ko-KR" dirty="0">
                <a:latin typeface="맑은 고딕"/>
                <a:ea typeface="맑은 고딕"/>
              </a:rPr>
              <a:t>?</a:t>
            </a:r>
          </a:p>
          <a:p>
            <a:pPr lvl="1"/>
            <a:r>
              <a:rPr lang="ko-KR" altLang="en-US" dirty="0">
                <a:latin typeface="맑은 고딕"/>
                <a:ea typeface="맑은 고딕"/>
              </a:rPr>
              <a:t>데이터를 분석하여 </a:t>
            </a:r>
            <a:r>
              <a:rPr lang="en-US" altLang="ko-KR" dirty="0">
                <a:latin typeface="맑은 고딕"/>
                <a:ea typeface="맑은 고딕"/>
              </a:rPr>
              <a:t>Grouping </a:t>
            </a:r>
            <a:r>
              <a:rPr lang="ko-KR" altLang="en-US" dirty="0">
                <a:latin typeface="맑은 고딕"/>
                <a:ea typeface="맑은 고딕"/>
              </a:rPr>
              <a:t>하는 </a:t>
            </a:r>
            <a:r>
              <a:rPr lang="en-US" altLang="ko-KR" dirty="0">
                <a:latin typeface="맑은 고딕"/>
                <a:ea typeface="맑은 고딕"/>
              </a:rPr>
              <a:t>Algorithm</a:t>
            </a: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최근 </a:t>
            </a:r>
            <a:r>
              <a:rPr lang="ko-KR" altLang="en-US" dirty="0" err="1">
                <a:latin typeface="맑은 고딕"/>
                <a:ea typeface="맑은 고딕"/>
              </a:rPr>
              <a:t>머신러닝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</a:rPr>
              <a:t>분야 발전</a:t>
            </a:r>
            <a:endParaRPr lang="en-US" altLang="ko-KR" dirty="0">
              <a:latin typeface="맑은 고딕"/>
              <a:ea typeface="맑은 고딕"/>
            </a:endParaRPr>
          </a:p>
          <a:p>
            <a:pPr lvl="1"/>
            <a:r>
              <a:rPr lang="ko-KR" altLang="en-US" dirty="0" err="1">
                <a:latin typeface="맑은 고딕"/>
                <a:ea typeface="맑은 고딕"/>
              </a:rPr>
              <a:t>딥러닝</a:t>
            </a:r>
            <a:r>
              <a:rPr lang="en-US" altLang="ko-KR" dirty="0">
                <a:latin typeface="맑은 고딕"/>
                <a:ea typeface="맑은 고딕"/>
              </a:rPr>
              <a:t>(</a:t>
            </a:r>
            <a:r>
              <a:rPr lang="ko-KR" altLang="en-US" dirty="0" err="1">
                <a:latin typeface="맑은 고딕"/>
                <a:ea typeface="맑은 고딕"/>
              </a:rPr>
              <a:t>심층학습</a:t>
            </a:r>
            <a:r>
              <a:rPr lang="en-US" altLang="ko-KR" dirty="0">
                <a:latin typeface="맑은 고딕"/>
                <a:ea typeface="맑은 고딕"/>
              </a:rPr>
              <a:t>)</a:t>
            </a:r>
            <a:r>
              <a:rPr lang="ko-KR" altLang="en-US" dirty="0">
                <a:latin typeface="맑은 고딕"/>
                <a:ea typeface="맑은 고딕"/>
              </a:rPr>
              <a:t> 이라는 기술이 중요한 역할</a:t>
            </a:r>
            <a:endParaRPr lang="en-US" altLang="ko-KR" dirty="0">
              <a:latin typeface="맑은 고딕"/>
              <a:ea typeface="맑은 고딕"/>
            </a:endParaRPr>
          </a:p>
          <a:p>
            <a:pPr lvl="1"/>
            <a:r>
              <a:rPr lang="ko-KR" altLang="en-US" dirty="0">
                <a:latin typeface="맑은 고딕"/>
                <a:ea typeface="맑은 고딕"/>
              </a:rPr>
              <a:t>컴퓨팅 파워의 발전</a:t>
            </a:r>
            <a:endParaRPr lang="en-US" altLang="ko-KR" dirty="0">
              <a:latin typeface="맑은 고딕"/>
              <a:ea typeface="맑은 고딕"/>
            </a:endParaRPr>
          </a:p>
          <a:p>
            <a:pPr lvl="2"/>
            <a:r>
              <a:rPr lang="en-US" altLang="ko-KR" dirty="0">
                <a:latin typeface="맑은 고딕"/>
                <a:ea typeface="맑은 고딕"/>
              </a:rPr>
              <a:t>GPU, CPU</a:t>
            </a:r>
            <a:r>
              <a:rPr lang="ko-KR" altLang="en-US" dirty="0">
                <a:latin typeface="맑은 고딕"/>
                <a:ea typeface="맑은 고딕"/>
              </a:rPr>
              <a:t> 등의 성능 향상</a:t>
            </a:r>
            <a:endParaRPr lang="en-US" altLang="ko-KR" dirty="0">
              <a:latin typeface="맑은 고딕"/>
              <a:ea typeface="맑은 고딕"/>
            </a:endParaRPr>
          </a:p>
          <a:p>
            <a:pPr lvl="1"/>
            <a:r>
              <a:rPr lang="ko-KR" altLang="en-US" dirty="0">
                <a:latin typeface="맑은 고딕"/>
                <a:ea typeface="맑은 고딕"/>
              </a:rPr>
              <a:t>스마트폰</a:t>
            </a:r>
            <a:r>
              <a:rPr lang="en-US" altLang="ko-KR" dirty="0">
                <a:latin typeface="맑은 고딕"/>
                <a:ea typeface="맑은 고딕"/>
              </a:rPr>
              <a:t>,</a:t>
            </a:r>
            <a:r>
              <a:rPr lang="ko-KR" altLang="en-US" dirty="0">
                <a:latin typeface="맑은 고딕"/>
                <a:ea typeface="맑은 고딕"/>
              </a:rPr>
              <a:t> 자율 주행</a:t>
            </a:r>
            <a:r>
              <a:rPr lang="en-US" altLang="ko-KR" dirty="0">
                <a:latin typeface="맑은 고딕"/>
                <a:ea typeface="맑은 고딕"/>
              </a:rPr>
              <a:t>,</a:t>
            </a:r>
            <a:r>
              <a:rPr lang="ko-KR" altLang="en-US" dirty="0">
                <a:latin typeface="맑은 고딕"/>
                <a:ea typeface="맑은 고딕"/>
              </a:rPr>
              <a:t> 웹 서비스 등 다양하게 이용</a:t>
            </a:r>
            <a:endParaRPr lang="en-US" altLang="ko-KR" dirty="0">
              <a:latin typeface="맑은 고딕"/>
              <a:ea typeface="맑은 고딕"/>
            </a:endParaRPr>
          </a:p>
          <a:p>
            <a:pPr lvl="2"/>
            <a:endParaRPr lang="en-US" altLang="ko-KR" dirty="0">
              <a:latin typeface="맑은 고딕"/>
              <a:ea typeface="맑은 고딕"/>
            </a:endParaRPr>
          </a:p>
          <a:p>
            <a:r>
              <a:rPr lang="en-US" altLang="ko-KR" dirty="0">
                <a:latin typeface="맑은 고딕"/>
                <a:ea typeface="맑은 고딕"/>
              </a:rPr>
              <a:t>Deep Learning</a:t>
            </a:r>
          </a:p>
          <a:p>
            <a:pPr lvl="1"/>
            <a:r>
              <a:rPr lang="ko-KR" altLang="en-US" dirty="0">
                <a:latin typeface="맑은 고딕"/>
                <a:ea typeface="맑은 고딕"/>
              </a:rPr>
              <a:t>지도 학습</a:t>
            </a:r>
            <a:endParaRPr lang="en-US" altLang="ko-KR" dirty="0">
              <a:latin typeface="맑은 고딕"/>
              <a:ea typeface="맑은 고딕"/>
            </a:endParaRPr>
          </a:p>
          <a:p>
            <a:pPr lvl="2"/>
            <a:r>
              <a:rPr lang="en-US" altLang="ko-KR" dirty="0" err="1">
                <a:latin typeface="맑은 고딕"/>
                <a:ea typeface="맑은 고딕"/>
              </a:rPr>
              <a:t>Classfication</a:t>
            </a:r>
            <a:r>
              <a:rPr lang="en-US" altLang="ko-KR" dirty="0">
                <a:latin typeface="맑은 고딕"/>
                <a:ea typeface="맑은 고딕"/>
              </a:rPr>
              <a:t>, Regression</a:t>
            </a:r>
          </a:p>
          <a:p>
            <a:pPr lvl="1"/>
            <a:r>
              <a:rPr lang="ko-KR" altLang="en-US" dirty="0" err="1">
                <a:latin typeface="맑은 고딕"/>
                <a:ea typeface="맑은 고딕"/>
              </a:rPr>
              <a:t>지도학습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vs </a:t>
            </a:r>
            <a:r>
              <a:rPr lang="ko-KR" altLang="en-US" dirty="0" err="1">
                <a:latin typeface="맑은 고딕"/>
                <a:ea typeface="맑은 고딕"/>
              </a:rPr>
              <a:t>비지도학습</a:t>
            </a:r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8F66E6-394F-0D42-AE3A-4F2F29412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250946"/>
            <a:ext cx="4106540" cy="20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1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B56B0-CB3B-254D-A81D-DF5727D1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Hello Python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D32E7-73F5-B54D-9F78-29A9DC2A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Python</a:t>
            </a:r>
            <a:r>
              <a:rPr kumimoji="1" lang="ko-KR" altLang="en-US" dirty="0"/>
              <a:t> 이란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간단하고 배우기 쉬운 프로그래밍 언어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영어와 유사한 문법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불편한 컴파일러 과정 </a:t>
            </a:r>
            <a:r>
              <a:rPr kumimoji="1" lang="en-US" altLang="ko-KR" dirty="0"/>
              <a:t>X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사용 분야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기계학습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과학 분야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수치 계산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통계 처리를 다루기 쉬운 라이브러리 제공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NumPy, SciPy</a:t>
            </a:r>
            <a:r>
              <a:rPr kumimoji="1" lang="ko-KR" altLang="en-US" dirty="0"/>
              <a:t> 등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Python </a:t>
            </a:r>
            <a:r>
              <a:rPr kumimoji="1" lang="ko-KR" altLang="en-US" dirty="0"/>
              <a:t>설치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Python3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Anaconda</a:t>
            </a:r>
            <a:r>
              <a:rPr kumimoji="1" lang="ko-KR" altLang="en-US" dirty="0"/>
              <a:t> 설치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5A0A18-5D29-474A-A334-4CB73F90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3B74D-5D83-8543-90E8-6E82F4B2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37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444ED-5B19-B140-BCEA-CCFF8F7B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Python </a:t>
            </a:r>
            <a:r>
              <a:rPr kumimoji="1" lang="ko-KR" altLang="en-US" b="1" dirty="0"/>
              <a:t>인터프리터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943EC-385D-C743-A9D0-3E338057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Python version </a:t>
            </a:r>
            <a:r>
              <a:rPr kumimoji="1" lang="ko-KR" altLang="en-US" dirty="0"/>
              <a:t>확인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python –version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Python </a:t>
            </a:r>
            <a:r>
              <a:rPr kumimoji="1" lang="ko-KR" altLang="en-US" dirty="0"/>
              <a:t>수행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Cmd</a:t>
            </a:r>
            <a:r>
              <a:rPr kumimoji="1" lang="ko-KR" altLang="en-US" dirty="0"/>
              <a:t> 에서 </a:t>
            </a:r>
            <a:r>
              <a:rPr kumimoji="1" lang="en-US" altLang="ko-KR" dirty="0"/>
              <a:t>‘python’</a:t>
            </a:r>
          </a:p>
          <a:p>
            <a:pPr lvl="1"/>
            <a:r>
              <a:rPr kumimoji="1" lang="en-US" altLang="ko-KR" dirty="0"/>
              <a:t>1+2</a:t>
            </a:r>
            <a:r>
              <a:rPr kumimoji="1" lang="ko-KR" altLang="en-US" dirty="0"/>
              <a:t> 수행</a:t>
            </a:r>
            <a:br>
              <a:rPr kumimoji="1" lang="en-US" altLang="ko-KR" dirty="0"/>
            </a:br>
            <a:r>
              <a:rPr kumimoji="1" lang="en-US" altLang="ko-KR" dirty="0"/>
              <a:t>&gt;&gt;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산술 연산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뺄셈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곱셈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나눗셈 등 다양한 연산 가능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1-2,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*</a:t>
            </a:r>
            <a:r>
              <a:rPr kumimoji="1" lang="en-US" altLang="ko-KR" dirty="0"/>
              <a:t>5,</a:t>
            </a:r>
            <a:r>
              <a:rPr kumimoji="1" lang="ko-KR" altLang="en-US" dirty="0"/>
              <a:t> </a:t>
            </a:r>
            <a:r>
              <a:rPr kumimoji="1" lang="en-US" altLang="ko-KR" dirty="0"/>
              <a:t>7/5,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**</a:t>
            </a:r>
            <a:r>
              <a:rPr kumimoji="1" lang="en-US" altLang="ko-KR" dirty="0"/>
              <a:t>2</a:t>
            </a:r>
          </a:p>
          <a:p>
            <a:pPr lvl="1"/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56DC4-8B59-8740-9B40-8C112687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CEA630-ECE0-8545-9F76-8B9EB634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33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32CBA-79DC-AD46-BA7B-D7A3BEDC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Data Type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911CA-1F38-944B-A4FA-DB456FAD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Data Type (</a:t>
            </a:r>
            <a:r>
              <a:rPr kumimoji="1" lang="ko-KR" altLang="en-US" dirty="0" err="1"/>
              <a:t>자료형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데이터의 성질을 나타내는 것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정수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문자열 등과 같은 형태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type()</a:t>
            </a:r>
            <a:r>
              <a:rPr kumimoji="1" lang="ko-KR" altLang="en-US" dirty="0"/>
              <a:t> 함수로 </a:t>
            </a:r>
            <a:r>
              <a:rPr kumimoji="1" lang="ko-KR" altLang="en-US" dirty="0" err="1"/>
              <a:t>자료형</a:t>
            </a:r>
            <a:r>
              <a:rPr kumimoji="1" lang="ko-KR" altLang="en-US" dirty="0"/>
              <a:t> 확인 가능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type(10)</a:t>
            </a:r>
          </a:p>
          <a:p>
            <a:pPr lvl="2"/>
            <a:r>
              <a:rPr kumimoji="1" lang="en-US" altLang="ko-KR" dirty="0"/>
              <a:t>type(2.718)</a:t>
            </a:r>
          </a:p>
          <a:p>
            <a:pPr lvl="2"/>
            <a:r>
              <a:rPr kumimoji="1" lang="en-US" altLang="ko-KR" dirty="0"/>
              <a:t>type(“hello”)</a:t>
            </a:r>
          </a:p>
          <a:p>
            <a:pPr lvl="2"/>
            <a:endParaRPr kumimoji="1" lang="en-US" altLang="ko-KR" dirty="0"/>
          </a:p>
          <a:p>
            <a:r>
              <a:rPr kumimoji="1" lang="en-US" altLang="ko-KR" dirty="0"/>
              <a:t>Variable (</a:t>
            </a:r>
            <a:r>
              <a:rPr kumimoji="1" lang="ko-KR" altLang="en-US" dirty="0"/>
              <a:t>변수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변수를 사용하여 계산 하거나 다른 값을 대입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x = 10</a:t>
            </a:r>
          </a:p>
          <a:p>
            <a:pPr lvl="1"/>
            <a:r>
              <a:rPr kumimoji="1" lang="en-US" altLang="ko-KR" dirty="0"/>
              <a:t>print(x)</a:t>
            </a:r>
          </a:p>
          <a:p>
            <a:pPr lvl="1"/>
            <a:r>
              <a:rPr kumimoji="1" lang="en-US" altLang="ko-KR" dirty="0"/>
              <a:t>x = “hello”</a:t>
            </a:r>
          </a:p>
          <a:p>
            <a:pPr lvl="1"/>
            <a:r>
              <a:rPr kumimoji="1" lang="en-US" altLang="ko-KR" dirty="0"/>
              <a:t>print(x)</a:t>
            </a:r>
          </a:p>
          <a:p>
            <a:pPr lvl="1"/>
            <a:r>
              <a:rPr kumimoji="1" lang="en-US" altLang="ko-KR" dirty="0"/>
              <a:t>type(x)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9BBC0B-1713-3A44-9351-1EEB377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166097-8881-884B-9E47-937C5CB8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27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D7DF5-75BE-8F46-B72B-3BFB09BE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List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66FBF-2978-D549-AA76-B52A240F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List </a:t>
            </a:r>
          </a:p>
          <a:p>
            <a:pPr lvl="1"/>
            <a:r>
              <a:rPr kumimoji="1" lang="ko-KR" altLang="en-US" dirty="0"/>
              <a:t>여러 데이터를 리스트로 정리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배열과 같음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사용법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 = [1, 2, 3, 4, 5]</a:t>
            </a:r>
          </a:p>
          <a:p>
            <a:pPr lvl="1"/>
            <a:r>
              <a:rPr kumimoji="1" lang="en-US" altLang="ko-KR" dirty="0"/>
              <a:t>print(a)</a:t>
            </a:r>
          </a:p>
          <a:p>
            <a:pPr lvl="1"/>
            <a:r>
              <a:rPr kumimoji="1" lang="en-US" altLang="ko-KR" dirty="0" err="1"/>
              <a:t>len</a:t>
            </a:r>
            <a:r>
              <a:rPr kumimoji="1" lang="en-US" altLang="ko-KR" dirty="0"/>
              <a:t>(a)</a:t>
            </a:r>
          </a:p>
          <a:p>
            <a:pPr lvl="1"/>
            <a:r>
              <a:rPr kumimoji="1" lang="en-US" altLang="ko-KR" dirty="0"/>
              <a:t>a[0]</a:t>
            </a:r>
          </a:p>
          <a:p>
            <a:pPr lvl="1"/>
            <a:r>
              <a:rPr kumimoji="1" lang="en-US" altLang="ko-KR" dirty="0"/>
              <a:t>a[4] = 99</a:t>
            </a:r>
          </a:p>
          <a:p>
            <a:pPr lvl="1"/>
            <a:r>
              <a:rPr kumimoji="1" lang="en-US" altLang="ko-KR" dirty="0"/>
              <a:t>print(a)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Slicing (</a:t>
            </a:r>
            <a:r>
              <a:rPr kumimoji="1" lang="ko-KR" altLang="en-US" dirty="0" err="1"/>
              <a:t>슬라이싱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a[0:2]</a:t>
            </a:r>
          </a:p>
          <a:p>
            <a:pPr lvl="1"/>
            <a:r>
              <a:rPr kumimoji="1" lang="en-US" altLang="ko-KR" dirty="0"/>
              <a:t>a[1:], a[:3], a[:-1], a[:-2]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516E2-6E1E-C84B-883B-05B9685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DA5CB8-3270-F24F-A423-B410FA3C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68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C9B55-269F-FC4B-9E06-DBE290C7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Dictionary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ED489-9E00-6B45-BF41-13ED5CFA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Dictionary (</a:t>
            </a:r>
            <a:r>
              <a:rPr kumimoji="1" lang="ko-KR" altLang="en-US" dirty="0" err="1"/>
              <a:t>딕셔너리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Key </a:t>
            </a:r>
            <a:r>
              <a:rPr kumimoji="1" lang="ko-KR" altLang="en-US" dirty="0"/>
              <a:t>값과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한 쌍으로 저장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영한사전처럼 단어와 그 의미를 짝을 지어 저장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사용법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me = {‘height’: 180}</a:t>
            </a:r>
          </a:p>
          <a:p>
            <a:pPr lvl="1"/>
            <a:r>
              <a:rPr kumimoji="1" lang="en-US" altLang="ko-KR" dirty="0"/>
              <a:t>me[‘height’]</a:t>
            </a:r>
          </a:p>
          <a:p>
            <a:pPr lvl="1"/>
            <a:r>
              <a:rPr kumimoji="1" lang="en-US" altLang="ko-KR" dirty="0"/>
              <a:t>me[‘weight’] = 80</a:t>
            </a:r>
          </a:p>
          <a:p>
            <a:pPr lvl="1"/>
            <a:r>
              <a:rPr kumimoji="1" lang="en-US" altLang="ko-KR" dirty="0"/>
              <a:t>print(me)</a:t>
            </a:r>
          </a:p>
          <a:p>
            <a:pPr lvl="1"/>
            <a:r>
              <a:rPr kumimoji="1" lang="en-US" altLang="ko-KR" dirty="0"/>
              <a:t>type(me)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9AC6E2-4A15-B54B-9F91-E1041931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88340-43EA-2E45-B4C2-53FD8B14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03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9740-69BA-424E-B25A-ADB4F5C5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Bool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F7E52-8F7C-394E-A2FE-37934F3F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Bool (</a:t>
            </a:r>
            <a:r>
              <a:rPr kumimoji="1" lang="ko-KR" altLang="en-US" dirty="0"/>
              <a:t>불 혹은 </a:t>
            </a:r>
            <a:r>
              <a:rPr kumimoji="1" lang="ko-KR" altLang="en-US" dirty="0" err="1"/>
              <a:t>불리언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True (</a:t>
            </a:r>
            <a:r>
              <a:rPr kumimoji="1" lang="ko-KR" altLang="en-US" dirty="0"/>
              <a:t>참</a:t>
            </a:r>
            <a:r>
              <a:rPr kumimoji="1" lang="en-US" altLang="ko-KR" dirty="0"/>
              <a:t>)</a:t>
            </a:r>
            <a:r>
              <a:rPr kumimoji="1" lang="ko-KR" altLang="en-US" dirty="0"/>
              <a:t> 혹은 </a:t>
            </a:r>
            <a:r>
              <a:rPr kumimoji="1" lang="en-US" altLang="ko-KR" dirty="0"/>
              <a:t>False (</a:t>
            </a:r>
            <a:r>
              <a:rPr kumimoji="1" lang="ko-KR" altLang="en-US" dirty="0"/>
              <a:t>거짓</a:t>
            </a:r>
            <a:r>
              <a:rPr kumimoji="1" lang="en-US" altLang="ko-KR" dirty="0"/>
              <a:t>) </a:t>
            </a:r>
            <a:r>
              <a:rPr kumimoji="1" lang="ko-KR" altLang="en-US" dirty="0"/>
              <a:t>라는 두 값 중 하나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and, or, not</a:t>
            </a:r>
            <a:r>
              <a:rPr kumimoji="1" lang="ko-KR" altLang="en-US" dirty="0"/>
              <a:t> 연산자 사용 가능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사용법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hungry = True</a:t>
            </a:r>
          </a:p>
          <a:p>
            <a:pPr lvl="1"/>
            <a:r>
              <a:rPr kumimoji="1" lang="en-US" altLang="ko-KR" dirty="0"/>
              <a:t>sleepy = False</a:t>
            </a:r>
          </a:p>
          <a:p>
            <a:pPr lvl="1"/>
            <a:r>
              <a:rPr kumimoji="1" lang="en-US" altLang="ko-KR" dirty="0"/>
              <a:t>type(hungry)</a:t>
            </a:r>
          </a:p>
          <a:p>
            <a:pPr lvl="1"/>
            <a:r>
              <a:rPr kumimoji="1" lang="en-US" altLang="ko-KR" dirty="0"/>
              <a:t>not hungry</a:t>
            </a:r>
          </a:p>
          <a:p>
            <a:pPr lvl="1"/>
            <a:r>
              <a:rPr kumimoji="1" lang="en-US" altLang="ko-KR" dirty="0"/>
              <a:t>hungry and sleepy</a:t>
            </a:r>
          </a:p>
          <a:p>
            <a:pPr lvl="1"/>
            <a:r>
              <a:rPr kumimoji="1" lang="en-US" altLang="ko-KR" dirty="0"/>
              <a:t>hungry or sleepy</a:t>
            </a:r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13809E-A501-B447-964E-94A11C3D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E0C492-9631-AF4C-87E9-5EFECD6D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05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24202</TotalTime>
  <Words>924</Words>
  <Application>Microsoft Macintosh PowerPoint</Application>
  <PresentationFormat>화면 슬라이드 쇼(4:3)</PresentationFormat>
  <Paragraphs>250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굴림</vt:lpstr>
      <vt:lpstr>Malgun Gothic</vt:lpstr>
      <vt:lpstr>Malgun Gothic</vt:lpstr>
      <vt:lpstr>한컴 솔잎 M</vt:lpstr>
      <vt:lpstr>SFMono-Regular</vt:lpstr>
      <vt:lpstr>Arial</vt:lpstr>
      <vt:lpstr>Tunga</vt:lpstr>
      <vt:lpstr>Wingdings</vt:lpstr>
      <vt:lpstr>Wingdings 2</vt:lpstr>
      <vt:lpstr>Office 테마</vt:lpstr>
      <vt:lpstr>Deep Learning </vt:lpstr>
      <vt:lpstr>Deep Learning Study</vt:lpstr>
      <vt:lpstr>Deep Learning Study</vt:lpstr>
      <vt:lpstr>Hello Python</vt:lpstr>
      <vt:lpstr>Python 인터프리터</vt:lpstr>
      <vt:lpstr>Data Type</vt:lpstr>
      <vt:lpstr>List</vt:lpstr>
      <vt:lpstr>Dictionary</vt:lpstr>
      <vt:lpstr>Bool</vt:lpstr>
      <vt:lpstr>IF &amp; For 문법</vt:lpstr>
      <vt:lpstr>Function</vt:lpstr>
      <vt:lpstr>Class</vt:lpstr>
      <vt:lpstr>Numpy</vt:lpstr>
      <vt:lpstr>Numpy</vt:lpstr>
      <vt:lpstr>Broadcast</vt:lpstr>
      <vt:lpstr>Matplotlib</vt:lpstr>
      <vt:lpstr>Pyplot 기능</vt:lpstr>
      <vt:lpstr>이미지 표시하기</vt:lpstr>
      <vt:lpstr>PowerPoint 프레젠테이션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heeyoung</dc:creator>
  <cp:lastModifiedBy>Hyunkyo Lim</cp:lastModifiedBy>
  <cp:revision>1740</cp:revision>
  <cp:lastPrinted>2015-04-01T07:55:36Z</cp:lastPrinted>
  <dcterms:created xsi:type="dcterms:W3CDTF">2010-11-19T05:38:09Z</dcterms:created>
  <dcterms:modified xsi:type="dcterms:W3CDTF">2018-06-27T04:03:04Z</dcterms:modified>
</cp:coreProperties>
</file>