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659" r:id="rId3"/>
    <p:sldId id="660" r:id="rId4"/>
    <p:sldId id="661" r:id="rId5"/>
    <p:sldId id="663" r:id="rId6"/>
    <p:sldId id="664" r:id="rId7"/>
    <p:sldId id="662" r:id="rId8"/>
    <p:sldId id="665" r:id="rId9"/>
    <p:sldId id="666" r:id="rId10"/>
    <p:sldId id="667" r:id="rId11"/>
    <p:sldId id="668" r:id="rId12"/>
    <p:sldId id="669" r:id="rId13"/>
    <p:sldId id="670" r:id="rId14"/>
    <p:sldId id="657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00FF"/>
    <a:srgbClr val="648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 autoAdjust="0"/>
    <p:restoredTop sz="94660"/>
  </p:normalViewPr>
  <p:slideViewPr>
    <p:cSldViewPr>
      <p:cViewPr varScale="1">
        <p:scale>
          <a:sx n="136" d="100"/>
          <a:sy n="136" d="100"/>
        </p:scale>
        <p:origin x="22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unkyo Lim" userId="de83fd6669bc6c57" providerId="LiveId" clId="{B00D41C9-978C-C344-B916-15148EA48031}"/>
    <pc:docChg chg="undo custSel addSld delSld modSld sldOrd">
      <pc:chgData name="Hyunkyo Lim" userId="de83fd6669bc6c57" providerId="LiveId" clId="{B00D41C9-978C-C344-B916-15148EA48031}" dt="2018-06-27T04:03:02.871" v="8238" actId="20577"/>
      <pc:docMkLst>
        <pc:docMk/>
      </pc:docMkLst>
      <pc:sldChg chg="modSp">
        <pc:chgData name="Hyunkyo Lim" userId="de83fd6669bc6c57" providerId="LiveId" clId="{B00D41C9-978C-C344-B916-15148EA48031}" dt="2018-06-24T07:31:42.445" v="19" actId="20577"/>
        <pc:sldMkLst>
          <pc:docMk/>
          <pc:sldMk cId="0" sldId="256"/>
        </pc:sldMkLst>
        <pc:spChg chg="mod">
          <ac:chgData name="Hyunkyo Lim" userId="de83fd6669bc6c57" providerId="LiveId" clId="{B00D41C9-978C-C344-B916-15148EA48031}" dt="2018-06-24T07:31:34.188" v="13" actId="20577"/>
          <ac:spMkLst>
            <pc:docMk/>
            <pc:sldMk cId="0" sldId="256"/>
            <ac:spMk id="4098" creationId="{00000000-0000-0000-0000-000000000000}"/>
          </ac:spMkLst>
        </pc:spChg>
        <pc:spChg chg="mod">
          <ac:chgData name="Hyunkyo Lim" userId="de83fd6669bc6c57" providerId="LiveId" clId="{B00D41C9-978C-C344-B916-15148EA48031}" dt="2018-06-24T07:31:42.445" v="19" actId="20577"/>
          <ac:spMkLst>
            <pc:docMk/>
            <pc:sldMk cId="0" sldId="256"/>
            <ac:spMk id="4099" creationId="{00000000-0000-0000-0000-000000000000}"/>
          </ac:spMkLst>
        </pc:spChg>
      </pc:sldChg>
      <pc:sldChg chg="modSp add">
        <pc:chgData name="Hyunkyo Lim" userId="de83fd6669bc6c57" providerId="LiveId" clId="{B00D41C9-978C-C344-B916-15148EA48031}" dt="2018-06-24T07:57:03.311" v="2134" actId="20577"/>
        <pc:sldMkLst>
          <pc:docMk/>
          <pc:sldMk cId="1419375431" sldId="659"/>
        </pc:sldMkLst>
        <pc:spChg chg="mod">
          <ac:chgData name="Hyunkyo Lim" userId="de83fd6669bc6c57" providerId="LiveId" clId="{B00D41C9-978C-C344-B916-15148EA48031}" dt="2018-06-24T07:52:21.952" v="1481" actId="113"/>
          <ac:spMkLst>
            <pc:docMk/>
            <pc:sldMk cId="1419375431" sldId="659"/>
            <ac:spMk id="2" creationId="{8BCB56B0-CB3B-254D-A81D-DF5727D151E7}"/>
          </ac:spMkLst>
        </pc:spChg>
        <pc:spChg chg="mod">
          <ac:chgData name="Hyunkyo Lim" userId="de83fd6669bc6c57" providerId="LiveId" clId="{B00D41C9-978C-C344-B916-15148EA48031}" dt="2018-06-24T07:57:03.311" v="2134" actId="20577"/>
          <ac:spMkLst>
            <pc:docMk/>
            <pc:sldMk cId="1419375431" sldId="659"/>
            <ac:spMk id="3" creationId="{3FBD32E7-73F5-B54D-9F78-29A9DC2A9D72}"/>
          </ac:spMkLst>
        </pc:spChg>
      </pc:sldChg>
    </pc:docChg>
  </pc:docChgLst>
  <pc:docChgLst>
    <pc:chgData name="Hyunkyo Lim" userId="de83fd6669bc6c57" providerId="LiveId" clId="{A17FF66E-1692-3C45-B6B1-FC1E41EAAA14}"/>
    <pc:docChg chg="custSel addSld delSld modSld">
      <pc:chgData name="Hyunkyo Lim" userId="de83fd6669bc6c57" providerId="LiveId" clId="{A17FF66E-1692-3C45-B6B1-FC1E41EAAA14}" dt="2018-07-17T06:17:16.905" v="6043" actId="20577"/>
      <pc:docMkLst>
        <pc:docMk/>
      </pc:docMkLst>
      <pc:sldChg chg="modSp">
        <pc:chgData name="Hyunkyo Lim" userId="de83fd6669bc6c57" providerId="LiveId" clId="{A17FF66E-1692-3C45-B6B1-FC1E41EAAA14}" dt="2018-07-16T06:48:04.890" v="58" actId="20577"/>
        <pc:sldMkLst>
          <pc:docMk/>
          <pc:sldMk cId="0" sldId="256"/>
        </pc:sldMkLst>
        <pc:spChg chg="mod">
          <ac:chgData name="Hyunkyo Lim" userId="de83fd6669bc6c57" providerId="LiveId" clId="{A17FF66E-1692-3C45-B6B1-FC1E41EAAA14}" dt="2018-07-16T06:48:01.268" v="52" actId="20577"/>
          <ac:spMkLst>
            <pc:docMk/>
            <pc:sldMk cId="0" sldId="256"/>
            <ac:spMk id="4098" creationId="{00000000-0000-0000-0000-000000000000}"/>
          </ac:spMkLst>
        </pc:spChg>
        <pc:spChg chg="mod">
          <ac:chgData name="Hyunkyo Lim" userId="de83fd6669bc6c57" providerId="LiveId" clId="{A17FF66E-1692-3C45-B6B1-FC1E41EAAA14}" dt="2018-07-16T06:48:04.890" v="58" actId="20577"/>
          <ac:spMkLst>
            <pc:docMk/>
            <pc:sldMk cId="0" sldId="256"/>
            <ac:spMk id="4099" creationId="{00000000-0000-0000-0000-000000000000}"/>
          </ac:spMkLst>
        </pc:spChg>
      </pc:sldChg>
      <pc:sldChg chg="del">
        <pc:chgData name="Hyunkyo Lim" userId="de83fd6669bc6c57" providerId="LiveId" clId="{A17FF66E-1692-3C45-B6B1-FC1E41EAAA14}" dt="2018-07-16T06:47:44.248" v="1" actId="2696"/>
        <pc:sldMkLst>
          <pc:docMk/>
          <pc:sldMk cId="1415518356" sldId="643"/>
        </pc:sldMkLst>
      </pc:sldChg>
      <pc:sldChg chg="del">
        <pc:chgData name="Hyunkyo Lim" userId="de83fd6669bc6c57" providerId="LiveId" clId="{A17FF66E-1692-3C45-B6B1-FC1E41EAAA14}" dt="2018-07-16T06:47:43.561" v="0" actId="2696"/>
        <pc:sldMkLst>
          <pc:docMk/>
          <pc:sldMk cId="1425341761" sldId="658"/>
        </pc:sldMkLst>
      </pc:sldChg>
      <pc:sldChg chg="addSp modSp">
        <pc:chgData name="Hyunkyo Lim" userId="de83fd6669bc6c57" providerId="LiveId" clId="{A17FF66E-1692-3C45-B6B1-FC1E41EAAA14}" dt="2018-07-16T06:55:26.471" v="874" actId="20577"/>
        <pc:sldMkLst>
          <pc:docMk/>
          <pc:sldMk cId="1419375431" sldId="659"/>
        </pc:sldMkLst>
        <pc:spChg chg="mod">
          <ac:chgData name="Hyunkyo Lim" userId="de83fd6669bc6c57" providerId="LiveId" clId="{A17FF66E-1692-3C45-B6B1-FC1E41EAAA14}" dt="2018-07-16T06:55:26.471" v="874" actId="20577"/>
          <ac:spMkLst>
            <pc:docMk/>
            <pc:sldMk cId="1419375431" sldId="659"/>
            <ac:spMk id="2" creationId="{8BCB56B0-CB3B-254D-A81D-DF5727D151E7}"/>
          </ac:spMkLst>
        </pc:spChg>
        <pc:spChg chg="mod">
          <ac:chgData name="Hyunkyo Lim" userId="de83fd6669bc6c57" providerId="LiveId" clId="{A17FF66E-1692-3C45-B6B1-FC1E41EAAA14}" dt="2018-07-16T06:52:54.806" v="838" actId="20577"/>
          <ac:spMkLst>
            <pc:docMk/>
            <pc:sldMk cId="1419375431" sldId="659"/>
            <ac:spMk id="3" creationId="{3FBD32E7-73F5-B54D-9F78-29A9DC2A9D72}"/>
          </ac:spMkLst>
        </pc:spChg>
        <pc:picChg chg="add mod">
          <ac:chgData name="Hyunkyo Lim" userId="de83fd6669bc6c57" providerId="LiveId" clId="{A17FF66E-1692-3C45-B6B1-FC1E41EAAA14}" dt="2018-07-16T06:55:13.825" v="842" actId="1076"/>
          <ac:picMkLst>
            <pc:docMk/>
            <pc:sldMk cId="1419375431" sldId="659"/>
            <ac:picMk id="6" creationId="{626D7B94-9059-C34C-8F27-93CE2F83B002}"/>
          </ac:picMkLst>
        </pc:picChg>
      </pc:sldChg>
      <pc:sldChg chg="del">
        <pc:chgData name="Hyunkyo Lim" userId="de83fd6669bc6c57" providerId="LiveId" clId="{A17FF66E-1692-3C45-B6B1-FC1E41EAAA14}" dt="2018-07-16T06:47:45.582" v="2" actId="2696"/>
        <pc:sldMkLst>
          <pc:docMk/>
          <pc:sldMk cId="3218336509" sldId="660"/>
        </pc:sldMkLst>
      </pc:sldChg>
      <pc:sldChg chg="addSp modSp add">
        <pc:chgData name="Hyunkyo Lim" userId="de83fd6669bc6c57" providerId="LiveId" clId="{A17FF66E-1692-3C45-B6B1-FC1E41EAAA14}" dt="2018-07-16T07:06:06.628" v="1126" actId="1076"/>
        <pc:sldMkLst>
          <pc:docMk/>
          <pc:sldMk cId="3229756271" sldId="660"/>
        </pc:sldMkLst>
        <pc:spChg chg="mod">
          <ac:chgData name="Hyunkyo Lim" userId="de83fd6669bc6c57" providerId="LiveId" clId="{A17FF66E-1692-3C45-B6B1-FC1E41EAAA14}" dt="2018-07-16T06:57:25.372" v="911" actId="113"/>
          <ac:spMkLst>
            <pc:docMk/>
            <pc:sldMk cId="3229756271" sldId="660"/>
            <ac:spMk id="2" creationId="{40F8DBF3-1F92-E64F-8CFD-9C2759034856}"/>
          </ac:spMkLst>
        </pc:spChg>
        <pc:spChg chg="mod">
          <ac:chgData name="Hyunkyo Lim" userId="de83fd6669bc6c57" providerId="LiveId" clId="{A17FF66E-1692-3C45-B6B1-FC1E41EAAA14}" dt="2018-07-16T07:06:02.741" v="1125" actId="20577"/>
          <ac:spMkLst>
            <pc:docMk/>
            <pc:sldMk cId="3229756271" sldId="660"/>
            <ac:spMk id="3" creationId="{B07FA538-D187-9749-BEE8-0383804A3590}"/>
          </ac:spMkLst>
        </pc:spChg>
        <pc:picChg chg="add mod">
          <ac:chgData name="Hyunkyo Lim" userId="de83fd6669bc6c57" providerId="LiveId" clId="{A17FF66E-1692-3C45-B6B1-FC1E41EAAA14}" dt="2018-07-16T07:06:06.628" v="1126" actId="1076"/>
          <ac:picMkLst>
            <pc:docMk/>
            <pc:sldMk cId="3229756271" sldId="660"/>
            <ac:picMk id="7" creationId="{990B5003-79AE-834C-8C33-12ABC66F7833}"/>
          </ac:picMkLst>
        </pc:picChg>
      </pc:sldChg>
      <pc:sldChg chg="del">
        <pc:chgData name="Hyunkyo Lim" userId="de83fd6669bc6c57" providerId="LiveId" clId="{A17FF66E-1692-3C45-B6B1-FC1E41EAAA14}" dt="2018-07-16T06:47:45.749" v="3" actId="2696"/>
        <pc:sldMkLst>
          <pc:docMk/>
          <pc:sldMk cId="1853277219" sldId="661"/>
        </pc:sldMkLst>
      </pc:sldChg>
      <pc:sldChg chg="addSp modSp add">
        <pc:chgData name="Hyunkyo Lim" userId="de83fd6669bc6c57" providerId="LiveId" clId="{A17FF66E-1692-3C45-B6B1-FC1E41EAAA14}" dt="2018-07-16T07:20:06.017" v="2479" actId="1076"/>
        <pc:sldMkLst>
          <pc:docMk/>
          <pc:sldMk cId="3589195396" sldId="661"/>
        </pc:sldMkLst>
        <pc:spChg chg="mod">
          <ac:chgData name="Hyunkyo Lim" userId="de83fd6669bc6c57" providerId="LiveId" clId="{A17FF66E-1692-3C45-B6B1-FC1E41EAAA14}" dt="2018-07-16T07:07:22.620" v="1129"/>
          <ac:spMkLst>
            <pc:docMk/>
            <pc:sldMk cId="3589195396" sldId="661"/>
            <ac:spMk id="2" creationId="{4024655A-EFC1-B64B-A441-0E246DF0F424}"/>
          </ac:spMkLst>
        </pc:spChg>
        <pc:spChg chg="mod">
          <ac:chgData name="Hyunkyo Lim" userId="de83fd6669bc6c57" providerId="LiveId" clId="{A17FF66E-1692-3C45-B6B1-FC1E41EAAA14}" dt="2018-07-16T07:19:53.880" v="2476" actId="15"/>
          <ac:spMkLst>
            <pc:docMk/>
            <pc:sldMk cId="3589195396" sldId="661"/>
            <ac:spMk id="3" creationId="{B445EEFB-0871-3141-B06E-6A4EEA98D561}"/>
          </ac:spMkLst>
        </pc:spChg>
        <pc:picChg chg="add mod">
          <ac:chgData name="Hyunkyo Lim" userId="de83fd6669bc6c57" providerId="LiveId" clId="{A17FF66E-1692-3C45-B6B1-FC1E41EAAA14}" dt="2018-07-16T07:20:06.017" v="2479" actId="1076"/>
          <ac:picMkLst>
            <pc:docMk/>
            <pc:sldMk cId="3589195396" sldId="661"/>
            <ac:picMk id="7" creationId="{E3249CDB-63F1-1740-AEA4-9ADE49CBDA14}"/>
          </ac:picMkLst>
        </pc:picChg>
      </pc:sldChg>
      <pc:sldChg chg="modSp add">
        <pc:chgData name="Hyunkyo Lim" userId="de83fd6669bc6c57" providerId="LiveId" clId="{A17FF66E-1692-3C45-B6B1-FC1E41EAAA14}" dt="2018-07-16T07:26:26.011" v="3138" actId="15"/>
        <pc:sldMkLst>
          <pc:docMk/>
          <pc:sldMk cId="400368763" sldId="662"/>
        </pc:sldMkLst>
        <pc:spChg chg="mod">
          <ac:chgData name="Hyunkyo Lim" userId="de83fd6669bc6c57" providerId="LiveId" clId="{A17FF66E-1692-3C45-B6B1-FC1E41EAAA14}" dt="2018-07-16T07:20:41.836" v="2539" actId="113"/>
          <ac:spMkLst>
            <pc:docMk/>
            <pc:sldMk cId="400368763" sldId="662"/>
            <ac:spMk id="2" creationId="{6C28529B-CC5D-5741-9F9D-9BB0C3B2051F}"/>
          </ac:spMkLst>
        </pc:spChg>
        <pc:spChg chg="mod">
          <ac:chgData name="Hyunkyo Lim" userId="de83fd6669bc6c57" providerId="LiveId" clId="{A17FF66E-1692-3C45-B6B1-FC1E41EAAA14}" dt="2018-07-16T07:26:26.011" v="3138" actId="15"/>
          <ac:spMkLst>
            <pc:docMk/>
            <pc:sldMk cId="400368763" sldId="662"/>
            <ac:spMk id="3" creationId="{A8E81A68-59D4-5647-AD86-BA01152EC78C}"/>
          </ac:spMkLst>
        </pc:spChg>
      </pc:sldChg>
      <pc:sldChg chg="del">
        <pc:chgData name="Hyunkyo Lim" userId="de83fd6669bc6c57" providerId="LiveId" clId="{A17FF66E-1692-3C45-B6B1-FC1E41EAAA14}" dt="2018-07-16T06:47:45.914" v="4" actId="2696"/>
        <pc:sldMkLst>
          <pc:docMk/>
          <pc:sldMk cId="672682883" sldId="662"/>
        </pc:sldMkLst>
      </pc:sldChg>
      <pc:sldChg chg="del">
        <pc:chgData name="Hyunkyo Lim" userId="de83fd6669bc6c57" providerId="LiveId" clId="{A17FF66E-1692-3C45-B6B1-FC1E41EAAA14}" dt="2018-07-16T06:47:46.083" v="5" actId="2696"/>
        <pc:sldMkLst>
          <pc:docMk/>
          <pc:sldMk cId="1474035221" sldId="663"/>
        </pc:sldMkLst>
      </pc:sldChg>
      <pc:sldChg chg="addSp modSp add">
        <pc:chgData name="Hyunkyo Lim" userId="de83fd6669bc6c57" providerId="LiveId" clId="{A17FF66E-1692-3C45-B6B1-FC1E41EAAA14}" dt="2018-07-16T07:30:30.637" v="3207"/>
        <pc:sldMkLst>
          <pc:docMk/>
          <pc:sldMk cId="1820495679" sldId="663"/>
        </pc:sldMkLst>
        <pc:spChg chg="mod">
          <ac:chgData name="Hyunkyo Lim" userId="de83fd6669bc6c57" providerId="LiveId" clId="{A17FF66E-1692-3C45-B6B1-FC1E41EAAA14}" dt="2018-07-16T07:30:30.637" v="3207"/>
          <ac:spMkLst>
            <pc:docMk/>
            <pc:sldMk cId="1820495679" sldId="663"/>
            <ac:spMk id="2" creationId="{4A468BD7-99EA-F24D-A775-8C0CD3336A33}"/>
          </ac:spMkLst>
        </pc:spChg>
        <pc:spChg chg="mod">
          <ac:chgData name="Hyunkyo Lim" userId="de83fd6669bc6c57" providerId="LiveId" clId="{A17FF66E-1692-3C45-B6B1-FC1E41EAAA14}" dt="2018-07-16T07:30:17.360" v="3204" actId="20577"/>
          <ac:spMkLst>
            <pc:docMk/>
            <pc:sldMk cId="1820495679" sldId="663"/>
            <ac:spMk id="3" creationId="{8D261A67-F2E7-F343-A0B2-7107DA6303CE}"/>
          </ac:spMkLst>
        </pc:spChg>
        <pc:picChg chg="add mod">
          <ac:chgData name="Hyunkyo Lim" userId="de83fd6669bc6c57" providerId="LiveId" clId="{A17FF66E-1692-3C45-B6B1-FC1E41EAAA14}" dt="2018-07-16T07:30:26.772" v="3206" actId="1076"/>
          <ac:picMkLst>
            <pc:docMk/>
            <pc:sldMk cId="1820495679" sldId="663"/>
            <ac:picMk id="6" creationId="{276002F6-8EF2-294F-A8AC-F02A9E624C71}"/>
          </ac:picMkLst>
        </pc:picChg>
      </pc:sldChg>
      <pc:sldChg chg="addSp modSp add">
        <pc:chgData name="Hyunkyo Lim" userId="de83fd6669bc6c57" providerId="LiveId" clId="{A17FF66E-1692-3C45-B6B1-FC1E41EAAA14}" dt="2018-07-16T07:33:10.702" v="3288" actId="113"/>
        <pc:sldMkLst>
          <pc:docMk/>
          <pc:sldMk cId="2328698974" sldId="664"/>
        </pc:sldMkLst>
        <pc:spChg chg="mod">
          <ac:chgData name="Hyunkyo Lim" userId="de83fd6669bc6c57" providerId="LiveId" clId="{A17FF66E-1692-3C45-B6B1-FC1E41EAAA14}" dt="2018-07-16T07:33:10.702" v="3288" actId="113"/>
          <ac:spMkLst>
            <pc:docMk/>
            <pc:sldMk cId="2328698974" sldId="664"/>
            <ac:spMk id="2" creationId="{5C59B611-D190-3E48-90A0-E91A2A3629FA}"/>
          </ac:spMkLst>
        </pc:spChg>
        <pc:spChg chg="mod">
          <ac:chgData name="Hyunkyo Lim" userId="de83fd6669bc6c57" providerId="LiveId" clId="{A17FF66E-1692-3C45-B6B1-FC1E41EAAA14}" dt="2018-07-16T07:32:50.519" v="3264" actId="20577"/>
          <ac:spMkLst>
            <pc:docMk/>
            <pc:sldMk cId="2328698974" sldId="664"/>
            <ac:spMk id="3" creationId="{288B8ED5-3E77-7345-BB95-5FA051A02362}"/>
          </ac:spMkLst>
        </pc:spChg>
        <pc:picChg chg="add mod">
          <ac:chgData name="Hyunkyo Lim" userId="de83fd6669bc6c57" providerId="LiveId" clId="{A17FF66E-1692-3C45-B6B1-FC1E41EAAA14}" dt="2018-07-16T07:33:01.148" v="3268" actId="1076"/>
          <ac:picMkLst>
            <pc:docMk/>
            <pc:sldMk cId="2328698974" sldId="664"/>
            <ac:picMk id="6" creationId="{8F0654A4-F7FD-014A-A3FD-B5E85631B326}"/>
          </ac:picMkLst>
        </pc:picChg>
      </pc:sldChg>
      <pc:sldChg chg="del">
        <pc:chgData name="Hyunkyo Lim" userId="de83fd6669bc6c57" providerId="LiveId" clId="{A17FF66E-1692-3C45-B6B1-FC1E41EAAA14}" dt="2018-07-16T06:47:46.253" v="6" actId="2696"/>
        <pc:sldMkLst>
          <pc:docMk/>
          <pc:sldMk cId="3037058381" sldId="664"/>
        </pc:sldMkLst>
      </pc:sldChg>
      <pc:sldChg chg="del">
        <pc:chgData name="Hyunkyo Lim" userId="de83fd6669bc6c57" providerId="LiveId" clId="{A17FF66E-1692-3C45-B6B1-FC1E41EAAA14}" dt="2018-07-16T06:47:46.414" v="7" actId="2696"/>
        <pc:sldMkLst>
          <pc:docMk/>
          <pc:sldMk cId="2307776812" sldId="665"/>
        </pc:sldMkLst>
      </pc:sldChg>
      <pc:sldChg chg="addSp modSp add">
        <pc:chgData name="Hyunkyo Lim" userId="de83fd6669bc6c57" providerId="LiveId" clId="{A17FF66E-1692-3C45-B6B1-FC1E41EAAA14}" dt="2018-07-16T07:45:32.788" v="3898" actId="20577"/>
        <pc:sldMkLst>
          <pc:docMk/>
          <pc:sldMk cId="2421484194" sldId="665"/>
        </pc:sldMkLst>
        <pc:spChg chg="mod">
          <ac:chgData name="Hyunkyo Lim" userId="de83fd6669bc6c57" providerId="LiveId" clId="{A17FF66E-1692-3C45-B6B1-FC1E41EAAA14}" dt="2018-07-16T07:37:13.347" v="3337" actId="113"/>
          <ac:spMkLst>
            <pc:docMk/>
            <pc:sldMk cId="2421484194" sldId="665"/>
            <ac:spMk id="2" creationId="{F03A27F0-0A5B-CD47-BA21-31AE45682CCA}"/>
          </ac:spMkLst>
        </pc:spChg>
        <pc:spChg chg="mod">
          <ac:chgData name="Hyunkyo Lim" userId="de83fd6669bc6c57" providerId="LiveId" clId="{A17FF66E-1692-3C45-B6B1-FC1E41EAAA14}" dt="2018-07-16T07:45:32.788" v="3898" actId="20577"/>
          <ac:spMkLst>
            <pc:docMk/>
            <pc:sldMk cId="2421484194" sldId="665"/>
            <ac:spMk id="3" creationId="{B50FBE79-2F88-AB43-ABD8-96E8E6F00AC4}"/>
          </ac:spMkLst>
        </pc:spChg>
        <pc:picChg chg="add mod">
          <ac:chgData name="Hyunkyo Lim" userId="de83fd6669bc6c57" providerId="LiveId" clId="{A17FF66E-1692-3C45-B6B1-FC1E41EAAA14}" dt="2018-07-16T07:40:54.991" v="3705" actId="1076"/>
          <ac:picMkLst>
            <pc:docMk/>
            <pc:sldMk cId="2421484194" sldId="665"/>
            <ac:picMk id="7" creationId="{EEE8FD88-D587-7749-858A-2ADC9DA95CAA}"/>
          </ac:picMkLst>
        </pc:picChg>
      </pc:sldChg>
      <pc:sldChg chg="del">
        <pc:chgData name="Hyunkyo Lim" userId="de83fd6669bc6c57" providerId="LiveId" clId="{A17FF66E-1692-3C45-B6B1-FC1E41EAAA14}" dt="2018-07-16T06:47:46.597" v="8" actId="2696"/>
        <pc:sldMkLst>
          <pc:docMk/>
          <pc:sldMk cId="170932461" sldId="666"/>
        </pc:sldMkLst>
      </pc:sldChg>
      <pc:sldChg chg="addSp delSp modSp add">
        <pc:chgData name="Hyunkyo Lim" userId="de83fd6669bc6c57" providerId="LiveId" clId="{A17FF66E-1692-3C45-B6B1-FC1E41EAAA14}" dt="2018-07-16T07:56:15.427" v="4341" actId="20577"/>
        <pc:sldMkLst>
          <pc:docMk/>
          <pc:sldMk cId="1194591896" sldId="666"/>
        </pc:sldMkLst>
        <pc:spChg chg="mod">
          <ac:chgData name="Hyunkyo Lim" userId="de83fd6669bc6c57" providerId="LiveId" clId="{A17FF66E-1692-3C45-B6B1-FC1E41EAAA14}" dt="2018-07-16T07:49:36.277" v="3902" actId="113"/>
          <ac:spMkLst>
            <pc:docMk/>
            <pc:sldMk cId="1194591896" sldId="666"/>
            <ac:spMk id="2" creationId="{1D4502F9-EDF2-3841-BEE6-A4CE0026BA05}"/>
          </ac:spMkLst>
        </pc:spChg>
        <pc:spChg chg="mod">
          <ac:chgData name="Hyunkyo Lim" userId="de83fd6669bc6c57" providerId="LiveId" clId="{A17FF66E-1692-3C45-B6B1-FC1E41EAAA14}" dt="2018-07-16T07:56:15.427" v="4341" actId="20577"/>
          <ac:spMkLst>
            <pc:docMk/>
            <pc:sldMk cId="1194591896" sldId="666"/>
            <ac:spMk id="3" creationId="{A8EBE3F2-D539-EF4F-B2F3-36E308F5EF5A}"/>
          </ac:spMkLst>
        </pc:spChg>
        <pc:spChg chg="add mod topLvl">
          <ac:chgData name="Hyunkyo Lim" userId="de83fd6669bc6c57" providerId="LiveId" clId="{A17FF66E-1692-3C45-B6B1-FC1E41EAAA14}" dt="2018-07-16T07:54:33.208" v="4198" actId="164"/>
          <ac:spMkLst>
            <pc:docMk/>
            <pc:sldMk cId="1194591896" sldId="666"/>
            <ac:spMk id="10" creationId="{B9919DB6-6D4D-AA4A-B29F-3E3ABB5B900B}"/>
          </ac:spMkLst>
        </pc:spChg>
        <pc:grpChg chg="add del mod">
          <ac:chgData name="Hyunkyo Lim" userId="de83fd6669bc6c57" providerId="LiveId" clId="{A17FF66E-1692-3C45-B6B1-FC1E41EAAA14}" dt="2018-07-16T07:54:29.825" v="4197" actId="165"/>
          <ac:grpSpMkLst>
            <pc:docMk/>
            <pc:sldMk cId="1194591896" sldId="666"/>
            <ac:grpSpMk id="11" creationId="{A6F24E18-04B8-EF46-AD89-565444043567}"/>
          </ac:grpSpMkLst>
        </pc:grpChg>
        <pc:grpChg chg="add mod">
          <ac:chgData name="Hyunkyo Lim" userId="de83fd6669bc6c57" providerId="LiveId" clId="{A17FF66E-1692-3C45-B6B1-FC1E41EAAA14}" dt="2018-07-16T07:54:34.774" v="4199" actId="1076"/>
          <ac:grpSpMkLst>
            <pc:docMk/>
            <pc:sldMk cId="1194591896" sldId="666"/>
            <ac:grpSpMk id="12" creationId="{9130A90C-50E4-8E4C-B810-468DB2E635DC}"/>
          </ac:grpSpMkLst>
        </pc:grpChg>
        <pc:picChg chg="add mod">
          <ac:chgData name="Hyunkyo Lim" userId="de83fd6669bc6c57" providerId="LiveId" clId="{A17FF66E-1692-3C45-B6B1-FC1E41EAAA14}" dt="2018-07-16T07:50:25.430" v="3979" actId="1076"/>
          <ac:picMkLst>
            <pc:docMk/>
            <pc:sldMk cId="1194591896" sldId="666"/>
            <ac:picMk id="7" creationId="{9ADE3634-3213-2941-8521-2BB606FF5A43}"/>
          </ac:picMkLst>
        </pc:picChg>
        <pc:picChg chg="add mod topLvl">
          <ac:chgData name="Hyunkyo Lim" userId="de83fd6669bc6c57" providerId="LiveId" clId="{A17FF66E-1692-3C45-B6B1-FC1E41EAAA14}" dt="2018-07-16T07:54:33.208" v="4198" actId="164"/>
          <ac:picMkLst>
            <pc:docMk/>
            <pc:sldMk cId="1194591896" sldId="666"/>
            <ac:picMk id="9" creationId="{6ED29180-412A-0A4F-95FA-52D71069E1B0}"/>
          </ac:picMkLst>
        </pc:picChg>
      </pc:sldChg>
      <pc:sldChg chg="addSp modSp add">
        <pc:chgData name="Hyunkyo Lim" userId="de83fd6669bc6c57" providerId="LiveId" clId="{A17FF66E-1692-3C45-B6B1-FC1E41EAAA14}" dt="2018-07-17T05:17:08.104" v="5279" actId="1076"/>
        <pc:sldMkLst>
          <pc:docMk/>
          <pc:sldMk cId="1709070215" sldId="667"/>
        </pc:sldMkLst>
        <pc:spChg chg="mod">
          <ac:chgData name="Hyunkyo Lim" userId="de83fd6669bc6c57" providerId="LiveId" clId="{A17FF66E-1692-3C45-B6B1-FC1E41EAAA14}" dt="2018-07-16T07:57:50.692" v="4369" actId="20577"/>
          <ac:spMkLst>
            <pc:docMk/>
            <pc:sldMk cId="1709070215" sldId="667"/>
            <ac:spMk id="2" creationId="{E0A97BBB-7165-934B-9558-740C28A9C4B1}"/>
          </ac:spMkLst>
        </pc:spChg>
        <pc:spChg chg="mod">
          <ac:chgData name="Hyunkyo Lim" userId="de83fd6669bc6c57" providerId="LiveId" clId="{A17FF66E-1692-3C45-B6B1-FC1E41EAAA14}" dt="2018-07-17T05:16:52.993" v="5275" actId="20577"/>
          <ac:spMkLst>
            <pc:docMk/>
            <pc:sldMk cId="1709070215" sldId="667"/>
            <ac:spMk id="3" creationId="{BE69342C-1FA2-0F4F-89A8-282421C4AF06}"/>
          </ac:spMkLst>
        </pc:spChg>
        <pc:picChg chg="add mod">
          <ac:chgData name="Hyunkyo Lim" userId="de83fd6669bc6c57" providerId="LiveId" clId="{A17FF66E-1692-3C45-B6B1-FC1E41EAAA14}" dt="2018-07-17T05:17:08.104" v="5279" actId="1076"/>
          <ac:picMkLst>
            <pc:docMk/>
            <pc:sldMk cId="1709070215" sldId="667"/>
            <ac:picMk id="6" creationId="{69FD9E26-23D9-A74A-94D4-9CC8A9963B83}"/>
          </ac:picMkLst>
        </pc:picChg>
      </pc:sldChg>
      <pc:sldChg chg="del">
        <pc:chgData name="Hyunkyo Lim" userId="de83fd6669bc6c57" providerId="LiveId" clId="{A17FF66E-1692-3C45-B6B1-FC1E41EAAA14}" dt="2018-07-16T06:47:46.785" v="9" actId="2696"/>
        <pc:sldMkLst>
          <pc:docMk/>
          <pc:sldMk cId="2211907293" sldId="667"/>
        </pc:sldMkLst>
      </pc:sldChg>
      <pc:sldChg chg="del">
        <pc:chgData name="Hyunkyo Lim" userId="de83fd6669bc6c57" providerId="LiveId" clId="{A17FF66E-1692-3C45-B6B1-FC1E41EAAA14}" dt="2018-07-16T06:47:46.969" v="10" actId="2696"/>
        <pc:sldMkLst>
          <pc:docMk/>
          <pc:sldMk cId="775083195" sldId="668"/>
        </pc:sldMkLst>
      </pc:sldChg>
      <pc:sldChg chg="addSp modSp add">
        <pc:chgData name="Hyunkyo Lim" userId="de83fd6669bc6c57" providerId="LiveId" clId="{A17FF66E-1692-3C45-B6B1-FC1E41EAAA14}" dt="2018-07-17T05:20:18.925" v="5555" actId="1076"/>
        <pc:sldMkLst>
          <pc:docMk/>
          <pc:sldMk cId="4256386221" sldId="668"/>
        </pc:sldMkLst>
        <pc:spChg chg="mod">
          <ac:chgData name="Hyunkyo Lim" userId="de83fd6669bc6c57" providerId="LiveId" clId="{A17FF66E-1692-3C45-B6B1-FC1E41EAAA14}" dt="2018-07-17T05:17:56.203" v="5323" actId="113"/>
          <ac:spMkLst>
            <pc:docMk/>
            <pc:sldMk cId="4256386221" sldId="668"/>
            <ac:spMk id="2" creationId="{259D6A22-37AF-4F40-A790-D2E02E317236}"/>
          </ac:spMkLst>
        </pc:spChg>
        <pc:spChg chg="mod">
          <ac:chgData name="Hyunkyo Lim" userId="de83fd6669bc6c57" providerId="LiveId" clId="{A17FF66E-1692-3C45-B6B1-FC1E41EAAA14}" dt="2018-07-17T05:19:25.779" v="5546" actId="20577"/>
          <ac:spMkLst>
            <pc:docMk/>
            <pc:sldMk cId="4256386221" sldId="668"/>
            <ac:spMk id="3" creationId="{33A85936-7987-744F-A650-537B24FF7483}"/>
          </ac:spMkLst>
        </pc:spChg>
        <pc:picChg chg="add mod">
          <ac:chgData name="Hyunkyo Lim" userId="de83fd6669bc6c57" providerId="LiveId" clId="{A17FF66E-1692-3C45-B6B1-FC1E41EAAA14}" dt="2018-07-17T05:19:49.691" v="5552" actId="1036"/>
          <ac:picMkLst>
            <pc:docMk/>
            <pc:sldMk cId="4256386221" sldId="668"/>
            <ac:picMk id="6" creationId="{C5EB5A94-BD39-BA4A-9A84-4D6A89E04943}"/>
          </ac:picMkLst>
        </pc:picChg>
        <pc:picChg chg="add mod">
          <ac:chgData name="Hyunkyo Lim" userId="de83fd6669bc6c57" providerId="LiveId" clId="{A17FF66E-1692-3C45-B6B1-FC1E41EAAA14}" dt="2018-07-17T05:20:18.925" v="5555" actId="1076"/>
          <ac:picMkLst>
            <pc:docMk/>
            <pc:sldMk cId="4256386221" sldId="668"/>
            <ac:picMk id="8" creationId="{CA7A8E46-0AA2-9E49-A30B-0CBF489276B9}"/>
          </ac:picMkLst>
        </pc:picChg>
      </pc:sldChg>
      <pc:sldChg chg="del">
        <pc:chgData name="Hyunkyo Lim" userId="de83fd6669bc6c57" providerId="LiveId" clId="{A17FF66E-1692-3C45-B6B1-FC1E41EAAA14}" dt="2018-07-16T06:47:47.163" v="11" actId="2696"/>
        <pc:sldMkLst>
          <pc:docMk/>
          <pc:sldMk cId="1364690903" sldId="669"/>
        </pc:sldMkLst>
      </pc:sldChg>
      <pc:sldChg chg="addSp modSp add">
        <pc:chgData name="Hyunkyo Lim" userId="de83fd6669bc6c57" providerId="LiveId" clId="{A17FF66E-1692-3C45-B6B1-FC1E41EAAA14}" dt="2018-07-17T05:23:54.998" v="5833" actId="1076"/>
        <pc:sldMkLst>
          <pc:docMk/>
          <pc:sldMk cId="3015099459" sldId="669"/>
        </pc:sldMkLst>
        <pc:spChg chg="mod">
          <ac:chgData name="Hyunkyo Lim" userId="de83fd6669bc6c57" providerId="LiveId" clId="{A17FF66E-1692-3C45-B6B1-FC1E41EAAA14}" dt="2018-07-17T05:21:35.971" v="5574" actId="113"/>
          <ac:spMkLst>
            <pc:docMk/>
            <pc:sldMk cId="3015099459" sldId="669"/>
            <ac:spMk id="2" creationId="{95BD9AB2-75F9-2D4C-8877-DBB1CD6FEF9D}"/>
          </ac:spMkLst>
        </pc:spChg>
        <pc:spChg chg="mod">
          <ac:chgData name="Hyunkyo Lim" userId="de83fd6669bc6c57" providerId="LiveId" clId="{A17FF66E-1692-3C45-B6B1-FC1E41EAAA14}" dt="2018-07-17T05:23:49.327" v="5830" actId="20577"/>
          <ac:spMkLst>
            <pc:docMk/>
            <pc:sldMk cId="3015099459" sldId="669"/>
            <ac:spMk id="3" creationId="{667A6310-2FC7-EB45-903B-921BBF36D97E}"/>
          </ac:spMkLst>
        </pc:spChg>
        <pc:picChg chg="add mod">
          <ac:chgData name="Hyunkyo Lim" userId="de83fd6669bc6c57" providerId="LiveId" clId="{A17FF66E-1692-3C45-B6B1-FC1E41EAAA14}" dt="2018-07-17T05:23:54.998" v="5833" actId="1076"/>
          <ac:picMkLst>
            <pc:docMk/>
            <pc:sldMk cId="3015099459" sldId="669"/>
            <ac:picMk id="7" creationId="{53797894-5231-4D41-8484-6E74096D0717}"/>
          </ac:picMkLst>
        </pc:picChg>
      </pc:sldChg>
      <pc:sldChg chg="addSp delSp modSp add">
        <pc:chgData name="Hyunkyo Lim" userId="de83fd6669bc6c57" providerId="LiveId" clId="{A17FF66E-1692-3C45-B6B1-FC1E41EAAA14}" dt="2018-07-17T06:17:16.905" v="6043" actId="20577"/>
        <pc:sldMkLst>
          <pc:docMk/>
          <pc:sldMk cId="86024463" sldId="670"/>
        </pc:sldMkLst>
        <pc:spChg chg="mod">
          <ac:chgData name="Hyunkyo Lim" userId="de83fd6669bc6c57" providerId="LiveId" clId="{A17FF66E-1692-3C45-B6B1-FC1E41EAAA14}" dt="2018-07-17T06:12:36.497" v="5859" actId="113"/>
          <ac:spMkLst>
            <pc:docMk/>
            <pc:sldMk cId="86024463" sldId="670"/>
            <ac:spMk id="2" creationId="{95F19167-2BCB-D34E-B646-54DCB4509BD5}"/>
          </ac:spMkLst>
        </pc:spChg>
        <pc:spChg chg="mod">
          <ac:chgData name="Hyunkyo Lim" userId="de83fd6669bc6c57" providerId="LiveId" clId="{A17FF66E-1692-3C45-B6B1-FC1E41EAAA14}" dt="2018-07-17T06:17:16.905" v="6043" actId="20577"/>
          <ac:spMkLst>
            <pc:docMk/>
            <pc:sldMk cId="86024463" sldId="670"/>
            <ac:spMk id="3" creationId="{08CB4518-C2C5-0846-AF4F-5967E79751AC}"/>
          </ac:spMkLst>
        </pc:spChg>
        <pc:picChg chg="add del">
          <ac:chgData name="Hyunkyo Lim" userId="de83fd6669bc6c57" providerId="LiveId" clId="{A17FF66E-1692-3C45-B6B1-FC1E41EAAA14}" dt="2018-07-17T06:12:35.105" v="5858"/>
          <ac:picMkLst>
            <pc:docMk/>
            <pc:sldMk cId="86024463" sldId="670"/>
            <ac:picMk id="6" creationId="{A68CF980-663E-4841-82C4-A245A55AA087}"/>
          </ac:picMkLst>
        </pc:picChg>
      </pc:sldChg>
      <pc:sldChg chg="del">
        <pc:chgData name="Hyunkyo Lim" userId="de83fd6669bc6c57" providerId="LiveId" clId="{A17FF66E-1692-3C45-B6B1-FC1E41EAAA14}" dt="2018-07-16T06:47:47.308" v="12" actId="2696"/>
        <pc:sldMkLst>
          <pc:docMk/>
          <pc:sldMk cId="3311926332" sldId="670"/>
        </pc:sldMkLst>
      </pc:sldChg>
      <pc:sldChg chg="del">
        <pc:chgData name="Hyunkyo Lim" userId="de83fd6669bc6c57" providerId="LiveId" clId="{A17FF66E-1692-3C45-B6B1-FC1E41EAAA14}" dt="2018-07-16T06:47:47.492" v="13" actId="2696"/>
        <pc:sldMkLst>
          <pc:docMk/>
          <pc:sldMk cId="2576400910" sldId="671"/>
        </pc:sldMkLst>
      </pc:sldChg>
      <pc:sldChg chg="del">
        <pc:chgData name="Hyunkyo Lim" userId="de83fd6669bc6c57" providerId="LiveId" clId="{A17FF66E-1692-3C45-B6B1-FC1E41EAAA14}" dt="2018-07-16T06:47:47.889" v="14" actId="2696"/>
        <pc:sldMkLst>
          <pc:docMk/>
          <pc:sldMk cId="275697918" sldId="672"/>
        </pc:sldMkLst>
      </pc:sldChg>
      <pc:sldChg chg="del">
        <pc:chgData name="Hyunkyo Lim" userId="de83fd6669bc6c57" providerId="LiveId" clId="{A17FF66E-1692-3C45-B6B1-FC1E41EAAA14}" dt="2018-07-16T06:47:48.166" v="15" actId="2696"/>
        <pc:sldMkLst>
          <pc:docMk/>
          <pc:sldMk cId="1983312728" sldId="6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17BF-32BB-8240-BDF6-2CD1792C2DCF}" type="datetimeFigureOut">
              <a:rPr lang="en-US" altLang="ko-KR" smtClean="0"/>
              <a:t>7/16/18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50B74-7D87-2140-A628-D48DF0CC3E4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97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3A93549-46C6-482C-B952-6AFD6AE23F4F}" type="datetimeFigureOut">
              <a:rPr lang="ko-KR" altLang="en-US"/>
              <a:pPr>
                <a:defRPr/>
              </a:pPr>
              <a:t>2018. 7. 16.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</p:spPr>
        <p:txBody>
          <a:bodyPr vert="horz" lIns="95562" tIns="47781" rIns="95562" bIns="4778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4C07ECE1-17AD-4C4A-AE93-5AADB1F280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32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7ECE1-17AD-4C4A-AE93-5AADB1F2804D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7ECE1-17AD-4C4A-AE93-5AADB1F2804D}" type="slidenum">
              <a:rPr lang="ko-KR" altLang="en-US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0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 userDrawn="1"/>
        </p:nvSpPr>
        <p:spPr>
          <a:xfrm>
            <a:off x="1547813" y="4149725"/>
            <a:ext cx="6400800" cy="8413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ko-KR" altLang="en-US" sz="3200" dirty="0">
              <a:latin typeface="한컴 솔잎 M" pitchFamily="18" charset="-127"/>
              <a:ea typeface="한컴 솔잎 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>
            <a:lvl1pPr>
              <a:defRPr b="0" baseline="0">
                <a:latin typeface="한컴 솔잎 M" pitchFamily="18" charset="-127"/>
                <a:ea typeface="한컴 솔잎 M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2996952"/>
            <a:ext cx="6400800" cy="8416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/>
                </a:solidFill>
                <a:latin typeface="한컴 솔잎 M" pitchFamily="18" charset="-127"/>
                <a:ea typeface="한컴 솔잎 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2011-12-20</a:t>
            </a: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413" y="6381750"/>
            <a:ext cx="3960812" cy="365125"/>
          </a:xfrm>
        </p:spPr>
        <p:txBody>
          <a:bodyPr/>
          <a:lstStyle>
            <a:lvl1pPr>
              <a:defRPr baseline="0"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fld id="{915BDAD6-F794-4268-B7AE-FD08F2E42EE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59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>
              <a:defRPr sz="3200" b="0" baseline="0">
                <a:latin typeface="+mn-ea"/>
                <a:ea typeface="+mn-ea"/>
                <a:cs typeface="Tunga" pitchFamily="2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 marL="342900" indent="-342900">
              <a:buFont typeface="Wingdings 2" pitchFamily="18" charset="2"/>
              <a:buChar char=""/>
              <a:defRPr sz="2000" b="0" baseline="0">
                <a:latin typeface="+mn-ea"/>
                <a:ea typeface="+mn-ea"/>
                <a:cs typeface="Tunga" pitchFamily="2"/>
              </a:defRPr>
            </a:lvl1pPr>
            <a:lvl2pPr>
              <a:defRPr sz="1800" b="0" baseline="0">
                <a:latin typeface="+mn-ea"/>
                <a:ea typeface="+mn-ea"/>
                <a:cs typeface="Tunga" pitchFamily="2"/>
              </a:defRPr>
            </a:lvl2pPr>
            <a:lvl3pPr>
              <a:defRPr sz="1600" b="0" baseline="0">
                <a:latin typeface="+mn-ea"/>
                <a:ea typeface="+mn-ea"/>
                <a:cs typeface="Tunga" pitchFamily="2"/>
              </a:defRPr>
            </a:lvl3pPr>
            <a:lvl4pPr marL="1600200" indent="-228600">
              <a:buFont typeface="Wingdings" pitchFamily="2" charset="2"/>
              <a:buChar char="Ø"/>
              <a:defRPr sz="1600" b="0" baseline="0">
                <a:latin typeface="+mn-ea"/>
                <a:ea typeface="+mn-ea"/>
                <a:cs typeface="Tunga" pitchFamily="2"/>
              </a:defRPr>
            </a:lvl4pPr>
            <a:lvl5pPr>
              <a:defRPr sz="1600" b="0" baseline="0">
                <a:latin typeface="+mn-ea"/>
                <a:ea typeface="+mn-ea"/>
                <a:cs typeface="Tunga" pitchFamily="2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="0" baseline="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  <a:cs typeface="Tunga" pitchFamily="2" charset="0"/>
              </a:defRPr>
            </a:lvl1pPr>
          </a:lstStyle>
          <a:p>
            <a:pPr>
              <a:defRPr/>
            </a:pPr>
            <a:r>
              <a:rPr lang="en-US" altLang="ko-KR"/>
              <a:t>2011-12-20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55875" y="6356350"/>
            <a:ext cx="403225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 b="0" baseline="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  <a:cs typeface="Tunga" pitchFamily="2" charset="0"/>
              </a:defRPr>
            </a:lvl1pPr>
          </a:lstStyle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400" b="0" baseline="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  <a:cs typeface="Tunga" pitchFamily="2" charset="0"/>
              </a:defRPr>
            </a:lvl1pPr>
          </a:lstStyle>
          <a:p>
            <a:pPr>
              <a:defRPr/>
            </a:pPr>
            <a:fld id="{69B3714C-E40C-48F4-AB99-6B4914E75DE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4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aseline="0">
                <a:solidFill>
                  <a:schemeClr val="tx1">
                    <a:tint val="75000"/>
                  </a:schemeClr>
                </a:solidFill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2011-12-20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aseline="0">
                <a:solidFill>
                  <a:schemeClr val="tx1">
                    <a:tint val="75000"/>
                  </a:schemeClr>
                </a:solidFill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aseline="0">
                <a:solidFill>
                  <a:schemeClr val="tx1">
                    <a:tint val="75000"/>
                  </a:schemeClr>
                </a:solidFill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fld id="{8F989247-C411-46F4-844F-09C5CD389F0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한컴 솔잎 M" pitchFamily="18" charset="-127"/>
          <a:ea typeface="한컴 솔잎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한컴 솔잎 M" pitchFamily="18" charset="-127"/>
          <a:ea typeface="한컴 솔잎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한컴 솔잎 M" pitchFamily="18" charset="-127"/>
          <a:ea typeface="한컴 솔잎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한컴 솔잎 M" pitchFamily="18" charset="-127"/>
          <a:ea typeface="한컴 솔잎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koreatech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682625" y="1125538"/>
            <a:ext cx="7772400" cy="1665287"/>
          </a:xfrm>
        </p:spPr>
        <p:txBody>
          <a:bodyPr/>
          <a:lstStyle/>
          <a:p>
            <a:r>
              <a:rPr lang="en-US" altLang="ko-KR" sz="2800" b="1" dirty="0">
                <a:latin typeface="Malgun Gothic" charset="-127"/>
                <a:ea typeface="Malgun Gothic" charset="-127"/>
                <a:cs typeface="Malgun Gothic" charset="-127"/>
              </a:rPr>
              <a:t>Chapter 4. </a:t>
            </a:r>
            <a:r>
              <a:rPr lang="ko-KR" altLang="en-US" sz="2800" b="1" dirty="0">
                <a:latin typeface="Malgun Gothic" charset="-127"/>
                <a:ea typeface="Malgun Gothic" charset="-127"/>
                <a:cs typeface="Malgun Gothic" charset="-127"/>
              </a:rPr>
              <a:t>신경망 학습</a:t>
            </a: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171575" y="3716338"/>
            <a:ext cx="6797675" cy="18732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JUL. 2018</a:t>
            </a:r>
          </a:p>
          <a:p>
            <a:pPr eaLnBrk="1" hangingPunct="1">
              <a:defRPr/>
            </a:pP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r>
              <a:rPr lang="en-US" altLang="ko-KR" dirty="0">
                <a:latin typeface="+mn-lt"/>
                <a:ea typeface="맑은 고딕"/>
              </a:rPr>
              <a:t>Hyu</a:t>
            </a:r>
            <a:r>
              <a:rPr lang="en-US" altLang="ko-KR" dirty="0">
                <a:latin typeface="+mn-lt"/>
              </a:rPr>
              <a:t>n-</a:t>
            </a:r>
            <a:r>
              <a:rPr lang="en-US" altLang="ko-KR" dirty="0" err="1">
                <a:latin typeface="+mn-lt"/>
              </a:rPr>
              <a:t>Kyo</a:t>
            </a:r>
            <a:r>
              <a:rPr lang="en-US" altLang="ko-KR" dirty="0">
                <a:latin typeface="+mn-lt"/>
              </a:rPr>
              <a:t> Lim</a:t>
            </a:r>
          </a:p>
          <a:p>
            <a:pPr eaLnBrk="1" hangingPunct="1">
              <a:defRPr/>
            </a:pPr>
            <a:r>
              <a:rPr lang="en-US" altLang="ko-KR" dirty="0" err="1">
                <a:latin typeface="+mn-lt"/>
              </a:rPr>
              <a:t>LINK@KoreaTech</a:t>
            </a: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http://</a:t>
            </a:r>
            <a:r>
              <a:rPr lang="en-US" altLang="ko-KR" dirty="0" err="1">
                <a:latin typeface="+mn-lt"/>
              </a:rPr>
              <a:t>link.koreatech.ac.kr</a:t>
            </a:r>
            <a:endParaRPr lang="en-US" altLang="ko-KR" dirty="0">
              <a:latin typeface="+mn-lt"/>
              <a:hlinkClick r:id="rId3"/>
            </a:endParaRPr>
          </a:p>
          <a:p>
            <a:pPr eaLnBrk="1" hangingPunct="1">
              <a:defRPr/>
            </a:pPr>
            <a:r>
              <a:rPr lang="en-US" altLang="ko-KR" dirty="0">
                <a:latin typeface="+mn-lt"/>
              </a:rPr>
              <a:t>glenn89@koreatech.ac.kr</a:t>
            </a:r>
            <a:endParaRPr lang="ko-KR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97BBB-7165-934B-9558-740C28A9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Mini Batch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9342C-1FA2-0F4F-89A8-282421C4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미니 배치 학습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훈련 데이터가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개 있으면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개의 손실 함수 값들을 구해 지표로 삼음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60,000</a:t>
            </a:r>
            <a:r>
              <a:rPr kumimoji="1" lang="ko-KR" altLang="en-US" dirty="0"/>
              <a:t>장의 데이터가 있는 경우 </a:t>
            </a:r>
            <a:r>
              <a:rPr kumimoji="1" lang="en-US" altLang="ko-KR" dirty="0"/>
              <a:t>60,000</a:t>
            </a:r>
            <a:r>
              <a:rPr kumimoji="1" lang="ko-KR" altLang="en-US" dirty="0"/>
              <a:t>개의 손실 함수 값을 구함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미니배치</a:t>
            </a:r>
            <a:r>
              <a:rPr kumimoji="1" lang="ko-KR" altLang="en-US" dirty="0"/>
              <a:t> 학습을 사용함으로써 해결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60,000</a:t>
            </a:r>
            <a:r>
              <a:rPr kumimoji="1" lang="ko-KR" altLang="en-US" dirty="0"/>
              <a:t>장 중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장을 임의로 선택하여 학습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Numpy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Random.choice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np.random.choice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train_size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batch_size</a:t>
            </a:r>
            <a:r>
              <a:rPr kumimoji="1" lang="en-US" altLang="ko-KR" dirty="0"/>
              <a:t>)</a:t>
            </a:r>
          </a:p>
          <a:p>
            <a:pPr lvl="2"/>
            <a:endParaRPr kumimoji="1" lang="en-US" altLang="ko-KR" dirty="0"/>
          </a:p>
          <a:p>
            <a:r>
              <a:rPr kumimoji="1" lang="ko-KR" altLang="en-US" dirty="0" err="1"/>
              <a:t>미니배치의</a:t>
            </a:r>
            <a:r>
              <a:rPr kumimoji="1" lang="ko-KR" altLang="en-US" dirty="0"/>
              <a:t> 한계점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임의로 적은 개수의 데이터만을 선택하여 학습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오히려 더 헤매는 경우 발생</a:t>
            </a:r>
            <a:endParaRPr kumimoji="1"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CE68F1-442F-4A4B-88E8-92D9D5CB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0C0145-E282-334A-9508-DBCA8E4F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FD9E26-23D9-A74A-94D4-9CC8A996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3861048"/>
            <a:ext cx="2169242" cy="19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D6A22-37AF-4F40-A790-D2E02E31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Loss Function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Activation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85936-7987-744F-A650-537B24FF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Output Layer</a:t>
            </a:r>
          </a:p>
          <a:p>
            <a:pPr lvl="1"/>
            <a:r>
              <a:rPr kumimoji="1" lang="en-US" altLang="ko-KR" dirty="0" err="1"/>
              <a:t>Softmax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Relu</a:t>
            </a:r>
            <a:r>
              <a:rPr kumimoji="1" lang="en-US" altLang="ko-KR" dirty="0"/>
              <a:t>, Sigmoid, Identify </a:t>
            </a:r>
            <a:r>
              <a:rPr kumimoji="1" lang="ko-KR" altLang="en-US" dirty="0"/>
              <a:t>등 다양한 </a:t>
            </a:r>
            <a:r>
              <a:rPr kumimoji="1" lang="en-US" altLang="ko-KR" dirty="0"/>
              <a:t>Activation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Output</a:t>
            </a:r>
            <a:r>
              <a:rPr kumimoji="1" lang="ko-KR" altLang="en-US" dirty="0"/>
              <a:t>의 출력 결과를 </a:t>
            </a:r>
            <a:r>
              <a:rPr kumimoji="1" lang="en-US" altLang="ko-KR" dirty="0"/>
              <a:t>Loss</a:t>
            </a:r>
            <a:r>
              <a:rPr kumimoji="1" lang="ko-KR" altLang="en-US" dirty="0"/>
              <a:t> 값을 구하는데 사용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A7CC0-B5BD-C140-B6F4-8B0B7DB5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AE3E90-682C-3244-869E-E253721A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EB5A94-BD39-BA4A-9A84-4D6A89E0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07" y="2105628"/>
            <a:ext cx="3810585" cy="21154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7A8E46-0AA2-9E49-A30B-0CBF48927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36" y="4298736"/>
            <a:ext cx="6359525" cy="24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8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D9AB2-75F9-2D4C-8877-DBB1CD6F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b="1" dirty="0"/>
              <a:t>수치 미분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A6310-2FC7-EB45-903B-921BBF36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경사법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기울기 값을 기준으로 나아갈 방향을 정함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기울기가 가리키는 쪽은 각 장소에서 함수의 출력 값을 가장 줄이는 방향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41682D-227D-294A-9B34-C483C895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FA3028-AEBD-7E4F-9877-177555D7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797894-5231-4D41-8484-6E74096D0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1" y="2636912"/>
            <a:ext cx="7510098" cy="28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9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19167-2BCB-D34E-B646-54DCB450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b="1" dirty="0" err="1"/>
              <a:t>경사하강법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B4518-C2C5-0846-AF4F-5967E797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Loss </a:t>
            </a:r>
            <a:r>
              <a:rPr kumimoji="1" lang="ko-KR" altLang="en-US" dirty="0"/>
              <a:t>값을 낮추기 위한 방법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기울기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방향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이용하여 </a:t>
            </a:r>
            <a:r>
              <a:rPr kumimoji="1" lang="en-US" altLang="ko-KR" dirty="0"/>
              <a:t>Loss</a:t>
            </a:r>
            <a:r>
              <a:rPr kumimoji="1" lang="ko-KR" altLang="en-US"/>
              <a:t>값의 최솟값 찾기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4551B3-E50F-6F4F-99F1-CEFC323C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A547BF-9CA6-F743-843E-A50AEAF2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2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88992" y="3986196"/>
            <a:ext cx="6264696" cy="908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41020" y="2507376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998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B56B0-CB3B-254D-A81D-DF5727D1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b="1" dirty="0"/>
              <a:t>신경망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D32E7-73F5-B54D-9F78-29A9DC2A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Learning 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훈련데이터로부터 가중치 매개변수의 </a:t>
            </a:r>
            <a:r>
              <a:rPr kumimoji="1" lang="ko-KR" altLang="en-US" dirty="0" err="1"/>
              <a:t>최적값을</a:t>
            </a:r>
            <a:r>
              <a:rPr kumimoji="1" lang="ko-KR" altLang="en-US" dirty="0"/>
              <a:t> 자동으로 획득하는 것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Weight, Bias</a:t>
            </a:r>
            <a:r>
              <a:rPr kumimoji="1" lang="ko-KR" altLang="en-US" dirty="0"/>
              <a:t> 값 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r>
              <a:rPr kumimoji="1" lang="en-US" altLang="ko-KR" dirty="0"/>
              <a:t>Loss Function (=Cost Function)</a:t>
            </a:r>
          </a:p>
          <a:p>
            <a:pPr lvl="1"/>
            <a:r>
              <a:rPr kumimoji="1" lang="ko-KR" altLang="en-US" dirty="0"/>
              <a:t>결과값을 가장 작게 만드는 가중치 매개변수를 찾는 것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손실 함수의 값을 가급적 작게 만드는 기법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함수의 기울기를 활용하는 </a:t>
            </a:r>
            <a:r>
              <a:rPr kumimoji="1" lang="ko-KR" altLang="en-US" dirty="0" err="1"/>
              <a:t>경사법</a:t>
            </a:r>
            <a:endParaRPr kumimoji="1" lang="en-US" altLang="ko-KR" dirty="0"/>
          </a:p>
          <a:p>
            <a:pPr lvl="2"/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5A0A18-5D29-474A-A334-4CB73F90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3B74D-5D83-8543-90E8-6E82F4B2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6D7B94-9059-C34C-8F27-93CE2F83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12" y="3847927"/>
            <a:ext cx="4552776" cy="24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7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8DBF3-1F92-E64F-8CFD-9C275903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b="1" dirty="0"/>
              <a:t>데이터 주도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FA538-D187-9749-BEE8-0383804A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Data</a:t>
            </a:r>
          </a:p>
          <a:p>
            <a:pPr lvl="1"/>
            <a:r>
              <a:rPr kumimoji="1" lang="ko-KR" altLang="en-US" dirty="0"/>
              <a:t>수</a:t>
            </a:r>
            <a:r>
              <a:rPr kumimoji="1" lang="en-US" altLang="ko-KR" dirty="0"/>
              <a:t>, </a:t>
            </a:r>
            <a:r>
              <a:rPr kumimoji="1" lang="ko-KR" altLang="en-US" dirty="0"/>
              <a:t>영상</a:t>
            </a:r>
            <a:r>
              <a:rPr kumimoji="1" lang="en-US" altLang="ko-KR" dirty="0"/>
              <a:t>, </a:t>
            </a:r>
            <a:r>
              <a:rPr kumimoji="1" lang="ko-KR" altLang="en-US" dirty="0"/>
              <a:t>단어 등의 형태로 된 의미 단위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보통 연구나 조사 등의 바탕이 되는 재료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자료를 </a:t>
            </a:r>
            <a:r>
              <a:rPr kumimoji="1" lang="ko-KR" altLang="en-US" dirty="0" err="1"/>
              <a:t>의미있게</a:t>
            </a:r>
            <a:r>
              <a:rPr kumimoji="1" lang="ko-KR" altLang="en-US" dirty="0"/>
              <a:t> 정리하면 정보 </a:t>
            </a:r>
            <a:r>
              <a:rPr kumimoji="1" lang="en-US" altLang="ko-KR" dirty="0"/>
              <a:t>(information)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MNIST </a:t>
            </a:r>
            <a:r>
              <a:rPr kumimoji="1" lang="ko-KR" altLang="en-US" dirty="0"/>
              <a:t>데이터에서 </a:t>
            </a:r>
            <a:r>
              <a:rPr kumimoji="1" lang="en-US" altLang="ko-KR" dirty="0"/>
              <a:t>‘5’ </a:t>
            </a:r>
            <a:r>
              <a:rPr kumimoji="1" lang="ko-KR" altLang="en-US" dirty="0"/>
              <a:t>라는 숫자를 인식하는 프로그램 구현하라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5AEA2-ECAC-E44F-A49E-0459C3F9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890E70-D1FC-FB48-BFEE-B933C6B6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0B5003-79AE-834C-8C33-12ABC66F7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4"/>
            <a:ext cx="8775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5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4655A-EFC1-B64B-A441-0E246DF0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b="1" dirty="0"/>
              <a:t>데이터 주도 학습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5EEFB-0871-3141-B06E-6A4EEA98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Feature (</a:t>
            </a:r>
            <a:r>
              <a:rPr kumimoji="1" lang="ko-KR" altLang="en-US" dirty="0"/>
              <a:t>특징</a:t>
            </a:r>
            <a:r>
              <a:rPr kumimoji="1" lang="en-US" altLang="ko-KR" dirty="0"/>
              <a:t>)</a:t>
            </a:r>
            <a:r>
              <a:rPr kumimoji="1" lang="ko-KR" altLang="en-US" dirty="0"/>
              <a:t> 추출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입력 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이미지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본질적인 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중요한 데이터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컴퓨터 비전 분야에서는 </a:t>
            </a:r>
            <a:r>
              <a:rPr kumimoji="1" lang="en-US" altLang="ko-KR" dirty="0"/>
              <a:t>SIFT, SURF, HOG</a:t>
            </a:r>
            <a:r>
              <a:rPr kumimoji="1" lang="ko-KR" altLang="en-US" dirty="0"/>
              <a:t> 등의 특징을 사용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이미지의 특징을 벡터로 기술하여 나타냄 </a:t>
            </a:r>
            <a:r>
              <a:rPr kumimoji="1" lang="en-US" altLang="ko-KR" dirty="0">
                <a:sym typeface="Wingdings" pitchFamily="2" charset="2"/>
              </a:rPr>
              <a:t>(</a:t>
            </a:r>
            <a:r>
              <a:rPr kumimoji="1" lang="ko-KR" altLang="en-US" dirty="0">
                <a:sym typeface="Wingdings" pitchFamily="2" charset="2"/>
              </a:rPr>
              <a:t>이미지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벡터화</a:t>
            </a:r>
            <a:r>
              <a:rPr kumimoji="1" lang="en-US" altLang="ko-KR" dirty="0">
                <a:sym typeface="Wingdings" pitchFamily="2" charset="2"/>
              </a:rPr>
              <a:t>)</a:t>
            </a:r>
          </a:p>
          <a:p>
            <a:pPr lvl="2"/>
            <a:r>
              <a:rPr kumimoji="1" lang="ko-KR" altLang="en-US" dirty="0">
                <a:sym typeface="Wingdings" pitchFamily="2" charset="2"/>
              </a:rPr>
              <a:t>이미지를 벡터로 변환 시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‘</a:t>
            </a:r>
            <a:r>
              <a:rPr kumimoji="1" lang="ko-KR" altLang="en-US" dirty="0">
                <a:sym typeface="Wingdings" pitchFamily="2" charset="2"/>
              </a:rPr>
              <a:t>사람</a:t>
            </a:r>
            <a:r>
              <a:rPr kumimoji="1" lang="en-US" altLang="ko-KR" dirty="0">
                <a:sym typeface="Wingdings" pitchFamily="2" charset="2"/>
              </a:rPr>
              <a:t>’</a:t>
            </a:r>
            <a:r>
              <a:rPr kumimoji="1" lang="ko-KR" altLang="en-US" dirty="0">
                <a:sym typeface="Wingdings" pitchFamily="2" charset="2"/>
              </a:rPr>
              <a:t>이 설계한 방법을 사용</a:t>
            </a:r>
            <a:endParaRPr kumimoji="1" lang="en-US" altLang="ko-KR" dirty="0">
              <a:sym typeface="Wingdings" pitchFamily="2" charset="2"/>
            </a:endParaRPr>
          </a:p>
          <a:p>
            <a:pPr lvl="3"/>
            <a:r>
              <a:rPr kumimoji="1" lang="ko-KR" altLang="en-US" dirty="0">
                <a:sym typeface="Wingdings" pitchFamily="2" charset="2"/>
              </a:rPr>
              <a:t>문제에 적합하지 않은 특징을 쓰지 않으면 좋은 결과 기대 어려움</a:t>
            </a:r>
            <a:endParaRPr kumimoji="1" lang="en-US" altLang="ko-KR" dirty="0">
              <a:sym typeface="Wingdings" pitchFamily="2" charset="2"/>
            </a:endParaRPr>
          </a:p>
          <a:p>
            <a:pPr lvl="2"/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지도 학습의 대표적인 방법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r>
              <a:rPr kumimoji="1" lang="en-US" altLang="ko-KR" dirty="0">
                <a:sym typeface="Wingdings" pitchFamily="2" charset="2"/>
              </a:rPr>
              <a:t>SVM, KNN </a:t>
            </a:r>
            <a:r>
              <a:rPr kumimoji="1" lang="ko-KR" altLang="en-US" dirty="0">
                <a:sym typeface="Wingdings" pitchFamily="2" charset="2"/>
              </a:rPr>
              <a:t>등으로 </a:t>
            </a:r>
            <a:r>
              <a:rPr kumimoji="1" lang="ko-KR" altLang="en-US" dirty="0" err="1">
                <a:sym typeface="Wingdings" pitchFamily="2" charset="2"/>
              </a:rPr>
              <a:t>벡터화된</a:t>
            </a:r>
            <a:r>
              <a:rPr kumimoji="1" lang="ko-KR" altLang="en-US" dirty="0">
                <a:sym typeface="Wingdings" pitchFamily="2" charset="2"/>
              </a:rPr>
              <a:t> 데이터 학습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r>
              <a:rPr kumimoji="1" lang="ko-KR" altLang="en-US" dirty="0">
                <a:sym typeface="Wingdings" pitchFamily="2" charset="2"/>
              </a:rPr>
              <a:t>모아진 데이터를 통해 규칙을 찾아냄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endParaRPr kumimoji="1" lang="en-US" altLang="ko-KR" dirty="0"/>
          </a:p>
          <a:p>
            <a:pPr lvl="2"/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9EAAC5-7DDE-574B-BD70-2E548D31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29AE20-A0A9-1E44-9E2E-212BB782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249CDB-63F1-1740-AEA4-9ADE49CB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94" y="4438452"/>
            <a:ext cx="4582011" cy="22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9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68BD7-99EA-F24D-A775-8C0CD333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b="1" dirty="0"/>
              <a:t>데이터 주도 학습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61A67-F2E7-F343-A0B2-7107DA63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Digital Character (or Handwriting) Recognition</a:t>
            </a:r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B131E-BBD5-AA4A-A5BB-46C17502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1FBB28-6D27-4E43-93A8-0A407975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6002F6-8EF2-294F-A8AC-F02A9E624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362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9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9B611-D190-3E48-90A0-E91A2A36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Example Application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B8ED5-3E77-7345-BB95-5FA051A0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Fully Connected Feedforward Network</a:t>
            </a:r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87A04-C3F5-164A-9A67-1FB5A599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2DBCD8-5C87-FF46-B0A0-8D254592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0654A4-F7FD-014A-A3FD-B5E85631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5" y="1520846"/>
            <a:ext cx="8329569" cy="46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9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529B-CC5D-5741-9F9D-9BB0C3B2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Training &amp; Test Data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81A68-59D4-5647-AD86-BA01152E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훈련 데이터와 시험 데이터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훈련 데이터를 사용하여 학습하면서 최적의 매개변수를 찾음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시험 데이터를 사용하여 훈련한 모델의 실력을 평가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Overfitting (</a:t>
            </a:r>
            <a:r>
              <a:rPr kumimoji="1" lang="ko-KR" altLang="en-US" dirty="0" err="1"/>
              <a:t>오버피팅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한 데이터 셋에만 지나치게 최적화된 상태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해결법</a:t>
            </a:r>
            <a:endParaRPr kumimoji="1" lang="en-US" altLang="ko-KR" dirty="0"/>
          </a:p>
          <a:p>
            <a:pPr lvl="1"/>
            <a:r>
              <a:rPr lang="ko-KR" altLang="en-US" dirty="0"/>
              <a:t>충분히 많은 학습 데이트를 입력 데이터로 사용</a:t>
            </a:r>
          </a:p>
          <a:p>
            <a:pPr lvl="1"/>
            <a:r>
              <a:rPr lang="ko-KR" altLang="en-US" dirty="0" err="1"/>
              <a:t>피쳐의</a:t>
            </a:r>
            <a:r>
              <a:rPr lang="ko-KR" altLang="en-US" dirty="0"/>
              <a:t> 수를 줄임</a:t>
            </a:r>
          </a:p>
          <a:p>
            <a:pPr lvl="1"/>
            <a:r>
              <a:rPr lang="en-US" altLang="ko-KR" dirty="0"/>
              <a:t>Regularization (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이용하는 방법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F72BB-C70D-A543-8EF0-50EEFAD7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283B6-C371-C347-88BB-F083BBC9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6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27F0-0A5B-CD47-BA21-31AE4568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Loss Function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FBE79-2F88-AB43-ABD8-96E8E6F0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Loss Function (=Cost Function)</a:t>
            </a:r>
          </a:p>
          <a:p>
            <a:pPr lvl="1"/>
            <a:r>
              <a:rPr kumimoji="1" lang="ko-KR" altLang="en-US" dirty="0"/>
              <a:t>신경망 성능을 나타내는 지표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성능의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나쁨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나타냄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Mean Squared Error (MSE), Cross Entropy Error (CES) 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평균 제곱 오차 </a:t>
            </a:r>
            <a:r>
              <a:rPr kumimoji="1" lang="en-US" altLang="ko-KR" dirty="0"/>
              <a:t>(Mean Squared Error)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Ex) t = [0, 0, 1, 0, 0, 0, 0, 0, 0, 0]</a:t>
            </a:r>
            <a:br>
              <a:rPr kumimoji="1" lang="en-US" altLang="ko-KR" dirty="0"/>
            </a:br>
            <a:r>
              <a:rPr kumimoji="1" lang="en-US" altLang="ko-KR" dirty="0"/>
              <a:t>     y =[0.1, 0.05, 0.6, 0.0, 0.05, 0.1, 0.0, 0.1, 0.0, 0.0]</a:t>
            </a:r>
          </a:p>
          <a:p>
            <a:pPr lvl="1"/>
            <a:r>
              <a:rPr kumimoji="1" lang="en-US" altLang="ko-KR" dirty="0"/>
              <a:t>MSE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en-US" altLang="ko-KR" dirty="0"/>
              <a:t>0.0975</a:t>
            </a:r>
          </a:p>
          <a:p>
            <a:pPr lvl="1"/>
            <a:r>
              <a:rPr kumimoji="1" lang="en-US" altLang="ko-KR" dirty="0"/>
              <a:t>Ex) t = [0, 0, 1, 0, 0, 0, 0, 0, 0, 0]</a:t>
            </a:r>
            <a:br>
              <a:rPr kumimoji="1" lang="en-US" altLang="ko-KR" dirty="0"/>
            </a:br>
            <a:r>
              <a:rPr kumimoji="1" lang="en-US" altLang="ko-KR" dirty="0"/>
              <a:t>     y =[0.1, 0.05, 0.1, 0.0, 0.05, 0.1, 0.0, 0.6, 0.0, 0.0]</a:t>
            </a:r>
          </a:p>
          <a:p>
            <a:pPr lvl="1"/>
            <a:r>
              <a:rPr kumimoji="1" lang="en-US" altLang="ko-KR" dirty="0"/>
              <a:t>MSE </a:t>
            </a:r>
            <a:r>
              <a:rPr kumimoji="1" lang="en-US" altLang="ko-KR" dirty="0">
                <a:sym typeface="Wingdings" pitchFamily="2" charset="2"/>
              </a:rPr>
              <a:t> ?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888C5-1A5F-ED46-AF02-AC9D5C46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1C0D4E-4E3B-2442-93CE-D119C681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E8FD88-D587-7749-858A-2ADC9DA95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3221149"/>
            <a:ext cx="2222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502F9-EDF2-3841-BEE6-A4CE0026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/>
              <a:t>Cross Entropy Error</a:t>
            </a:r>
            <a:endParaRPr kumimoji="1"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BE3F2-D539-EF4F-B2F3-36E308F5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교차 엔트로피 오차 </a:t>
            </a:r>
            <a:r>
              <a:rPr kumimoji="1" lang="en-US" altLang="ko-KR" dirty="0"/>
              <a:t>(Cross Entropy Error,</a:t>
            </a:r>
            <a:r>
              <a:rPr kumimoji="1" lang="ko-KR" altLang="en-US" dirty="0"/>
              <a:t> </a:t>
            </a:r>
            <a:r>
              <a:rPr kumimoji="1" lang="en-US" altLang="ko-KR" dirty="0"/>
              <a:t>CES)</a:t>
            </a:r>
          </a:p>
          <a:p>
            <a:pPr lvl="1"/>
            <a:r>
              <a:rPr kumimoji="1" lang="ko-KR" altLang="en-US" dirty="0"/>
              <a:t>수식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x 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일때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y</a:t>
            </a:r>
            <a:r>
              <a:rPr kumimoji="1" lang="ko-KR" altLang="en-US" dirty="0"/>
              <a:t> 는 </a:t>
            </a:r>
            <a:r>
              <a:rPr kumimoji="1" lang="en-US" altLang="ko-KR" dirty="0"/>
              <a:t>0, </a:t>
            </a:r>
          </a:p>
          <a:p>
            <a:pPr lvl="1"/>
            <a:r>
              <a:rPr kumimoji="1" lang="en-US" altLang="ko-KR" dirty="0"/>
              <a:t>x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 가까워 질수록 </a:t>
            </a:r>
            <a:r>
              <a:rPr kumimoji="1" lang="en-US" altLang="ko-KR" dirty="0"/>
              <a:t>y</a:t>
            </a:r>
            <a:r>
              <a:rPr kumimoji="1" lang="ko-KR" altLang="en-US" dirty="0"/>
              <a:t>의 값은 점점 작아짐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정답에 가까울 수록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 가까움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정답일 때 출력이 작아질 수록 </a:t>
            </a:r>
            <a:br>
              <a:rPr kumimoji="1" lang="en-US" altLang="ko-KR" dirty="0"/>
            </a:br>
            <a:r>
              <a:rPr kumimoji="1" lang="ko-KR" altLang="en-US" dirty="0"/>
              <a:t>오차는 커짐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044C07-3BAB-1846-9B73-EEF73CA5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91AF55-7170-A941-A1DD-C39EF22C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DE3634-3213-2941-8521-2BB606FF5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1772816"/>
            <a:ext cx="2146300" cy="6731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30A90C-50E4-8E4C-B810-468DB2E635DC}"/>
              </a:ext>
            </a:extLst>
          </p:cNvPr>
          <p:cNvGrpSpPr/>
          <p:nvPr/>
        </p:nvGrpSpPr>
        <p:grpSpPr>
          <a:xfrm>
            <a:off x="5076056" y="3110111"/>
            <a:ext cx="3727574" cy="3232076"/>
            <a:chOff x="4977204" y="3386585"/>
            <a:chExt cx="3727574" cy="323207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ED29180-412A-0A4F-95FA-52D71069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7204" y="3386585"/>
              <a:ext cx="3727574" cy="292543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9919DB6-6D4D-AA4A-B29F-3E3ABB5B900B}"/>
                    </a:ext>
                  </a:extLst>
                </p:cNvPr>
                <p:cNvSpPr txBox="1"/>
                <p:nvPr/>
              </p:nvSpPr>
              <p:spPr>
                <a:xfrm>
                  <a:off x="5580112" y="6249329"/>
                  <a:ext cx="28566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dirty="0"/>
                    <a:t>자연로그 </a:t>
                  </a:r>
                  <a14:m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a14:m>
                  <a:r>
                    <a:rPr kumimoji="1" lang="en-US" altLang="ko-KR" dirty="0"/>
                    <a:t> </a:t>
                  </a:r>
                  <a:r>
                    <a:rPr kumimoji="1" lang="ko-KR" altLang="en-US" dirty="0"/>
                    <a:t>그래프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9919DB6-6D4D-AA4A-B29F-3E3ABB5B9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6249329"/>
                  <a:ext cx="285661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327" t="-6667" r="-44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59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25682</TotalTime>
  <Words>525</Words>
  <Application>Microsoft Macintosh PowerPoint</Application>
  <PresentationFormat>화면 슬라이드 쇼(4:3)</PresentationFormat>
  <Paragraphs>124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맑은 고딕</vt:lpstr>
      <vt:lpstr>맑은 고딕</vt:lpstr>
      <vt:lpstr>한컴 솔잎 M</vt:lpstr>
      <vt:lpstr>Arial</vt:lpstr>
      <vt:lpstr>Cambria Math</vt:lpstr>
      <vt:lpstr>Tunga</vt:lpstr>
      <vt:lpstr>Wingdings</vt:lpstr>
      <vt:lpstr>Wingdings 2</vt:lpstr>
      <vt:lpstr>Office 테마</vt:lpstr>
      <vt:lpstr>Chapter 4. 신경망 학습</vt:lpstr>
      <vt:lpstr>신경망 학습</vt:lpstr>
      <vt:lpstr>데이터 주도 학습</vt:lpstr>
      <vt:lpstr>데이터 주도 학습</vt:lpstr>
      <vt:lpstr>데이터 주도 학습</vt:lpstr>
      <vt:lpstr>Example Application</vt:lpstr>
      <vt:lpstr>Training &amp; Test Data</vt:lpstr>
      <vt:lpstr>Loss Function</vt:lpstr>
      <vt:lpstr>Cross Entropy Error</vt:lpstr>
      <vt:lpstr>Mini Batch</vt:lpstr>
      <vt:lpstr>Loss Function과 Activation</vt:lpstr>
      <vt:lpstr>수치 미분</vt:lpstr>
      <vt:lpstr>경사하강법</vt:lpstr>
      <vt:lpstr>PowerPoint 프레젠테이션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heeyoung</dc:creator>
  <cp:lastModifiedBy>Hyunkyo Lim</cp:lastModifiedBy>
  <cp:revision>1749</cp:revision>
  <cp:lastPrinted>2015-04-01T07:55:36Z</cp:lastPrinted>
  <dcterms:created xsi:type="dcterms:W3CDTF">2010-11-19T05:38:09Z</dcterms:created>
  <dcterms:modified xsi:type="dcterms:W3CDTF">2018-07-17T07:27:43Z</dcterms:modified>
</cp:coreProperties>
</file>