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09" r:id="rId2"/>
    <p:sldId id="438" r:id="rId3"/>
    <p:sldId id="440" r:id="rId4"/>
    <p:sldId id="441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48A"/>
    <a:srgbClr val="FFFFAF"/>
    <a:srgbClr val="558A8A"/>
    <a:srgbClr val="FFFD78"/>
    <a:srgbClr val="328273"/>
    <a:srgbClr val="07C9C4"/>
    <a:srgbClr val="50C8AE"/>
    <a:srgbClr val="EBEBEB"/>
    <a:srgbClr val="4276AA"/>
    <a:srgbClr val="819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85501"/>
  </p:normalViewPr>
  <p:slideViewPr>
    <p:cSldViewPr snapToGrid="0" showGuides="1">
      <p:cViewPr varScale="1">
        <p:scale>
          <a:sx n="57" d="100"/>
          <a:sy n="57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33178-B0D2-4D18-A1A6-149F71C60592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4C706-B552-48CF-B615-B4F29AB3E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1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0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8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 userDrawn="1"/>
        </p:nvSpPr>
        <p:spPr>
          <a:xfrm>
            <a:off x="2034745" y="4284124"/>
            <a:ext cx="80780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35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H_Number_1"/>
          <p:cNvSpPr/>
          <p:nvPr/>
        </p:nvSpPr>
        <p:spPr>
          <a:xfrm>
            <a:off x="2512243" y="2337310"/>
            <a:ext cx="2184856" cy="2183380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TW" sz="115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15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MH_Entry_1"/>
          <p:cNvSpPr/>
          <p:nvPr/>
        </p:nvSpPr>
        <p:spPr>
          <a:xfrm>
            <a:off x="4875954" y="2340236"/>
            <a:ext cx="4803803" cy="84589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TA</a:t>
            </a:r>
            <a:r>
              <a:rPr lang="zh-TW" altLang="en-US" sz="3200" b="1" spc="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痛點分析</a:t>
            </a:r>
            <a:endParaRPr lang="zh-CN" altLang="en-US" sz="3200" b="1" spc="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8697" y="3404567"/>
            <a:ext cx="4776507" cy="97296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CTBC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學生面臨的不便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0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91918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課務資訊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Get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不到學校的通知</a:t>
            </a: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D13D341A-B26C-0A43-89EC-49CF7A70AC89}"/>
              </a:ext>
            </a:extLst>
          </p:cNvPr>
          <p:cNvSpPr txBox="1"/>
          <p:nvPr/>
        </p:nvSpPr>
        <p:spPr>
          <a:xfrm>
            <a:off x="946764" y="1630780"/>
            <a:ext cx="9318172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Line</a:t>
            </a: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群組訊息太多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+mn-ea"/>
              </a:rPr>
              <a:t>Line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群組訊息多，重要資訊容易被洗掉；要找之前公布的資訊，要滑很久才找的到</a:t>
            </a: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2469BD0D-3338-B64B-BA3D-D80FACDF37DB}"/>
              </a:ext>
            </a:extLst>
          </p:cNvPr>
          <p:cNvSpPr txBox="1"/>
          <p:nvPr/>
        </p:nvSpPr>
        <p:spPr>
          <a:xfrm>
            <a:off x="946764" y="3085290"/>
            <a:ext cx="9318172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停課班上沒有人知道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老師將停課資訊公布在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+mn-ea"/>
              </a:rPr>
              <a:t>Moodle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，但沒有人知道，全班傻坐在教室</a:t>
            </a:r>
            <a:endParaRPr lang="en-US" altLang="zh-TW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B3A31C28-03FC-7540-A51E-E5F57AB2A821}"/>
              </a:ext>
            </a:extLst>
          </p:cNvPr>
          <p:cNvSpPr txBox="1"/>
          <p:nvPr/>
        </p:nvSpPr>
        <p:spPr>
          <a:xfrm>
            <a:off x="946764" y="4539800"/>
            <a:ext cx="9318172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被記缺曠，但明明有去上課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學期末看自己的缺曠記錄，才發現被登記，難以證明自己有上課</a:t>
            </a:r>
          </a:p>
        </p:txBody>
      </p:sp>
    </p:spTree>
    <p:extLst>
      <p:ext uri="{BB962C8B-B14F-4D97-AF65-F5344CB8AC3E}">
        <p14:creationId xmlns:p14="http://schemas.microsoft.com/office/powerpoint/2010/main" val="418058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91918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生活金流</a:t>
            </a: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D13D341A-B26C-0A43-89EC-49CF7A70AC89}"/>
              </a:ext>
            </a:extLst>
          </p:cNvPr>
          <p:cNvSpPr txBox="1"/>
          <p:nvPr/>
        </p:nvSpPr>
        <p:spPr>
          <a:xfrm>
            <a:off x="946764" y="1630780"/>
            <a:ext cx="9318172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下午茶餐券不見，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500</a:t>
            </a: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元就飛了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剛拿到下午茶餐券，還來不及換就先搞丟了</a:t>
            </a: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2469BD0D-3338-B64B-BA3D-D80FACDF37DB}"/>
              </a:ext>
            </a:extLst>
          </p:cNvPr>
          <p:cNvSpPr txBox="1"/>
          <p:nvPr/>
        </p:nvSpPr>
        <p:spPr>
          <a:xfrm>
            <a:off x="946764" y="2877541"/>
            <a:ext cx="9318172" cy="14279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生活館遙遠，好不容易去了卻買不到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+mn-ea"/>
              </a:rPr>
              <a:t>Pizza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要等很久，不然要先提早去訂，月底也不知道換不換的到，但沒有去現場問沒人能確定</a:t>
            </a:r>
            <a:endParaRPr lang="en-US" altLang="zh-TW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B3A31C28-03FC-7540-A51E-E5F57AB2A821}"/>
              </a:ext>
            </a:extLst>
          </p:cNvPr>
          <p:cNvSpPr txBox="1"/>
          <p:nvPr/>
        </p:nvSpPr>
        <p:spPr>
          <a:xfrm>
            <a:off x="946764" y="4539800"/>
            <a:ext cx="9318172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學校偏遠，美食沙漠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一到假日就不知道要吃什麼，學校附近只有田</a:t>
            </a:r>
          </a:p>
        </p:txBody>
      </p:sp>
    </p:spTree>
    <p:extLst>
      <p:ext uri="{BB962C8B-B14F-4D97-AF65-F5344CB8AC3E}">
        <p14:creationId xmlns:p14="http://schemas.microsoft.com/office/powerpoint/2010/main" val="5387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91918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社群互動</a:t>
            </a: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D13D341A-B26C-0A43-89EC-49CF7A70AC89}"/>
              </a:ext>
            </a:extLst>
          </p:cNvPr>
          <p:cNvSpPr txBox="1"/>
          <p:nvPr/>
        </p:nvSpPr>
        <p:spPr>
          <a:xfrm>
            <a:off x="854498" y="2922772"/>
            <a:ext cx="9318172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打比賽缺人，不知道要找誰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想要打比賽，邊緣人不知道要找誰，也不知道誰擅長什麼</a:t>
            </a:r>
          </a:p>
        </p:txBody>
      </p:sp>
      <p:pic>
        <p:nvPicPr>
          <p:cNvPr id="2056" name="Picture 8" descr="ãéç·£ iconãçåçæå°çµæ">
            <a:extLst>
              <a:ext uri="{FF2B5EF4-FFF2-40B4-BE49-F238E27FC236}">
                <a16:creationId xmlns:a16="http://schemas.microsoft.com/office/drawing/2014/main" id="{31286C95-9663-4B00-A732-EDCC9DA40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4"/>
          <a:stretch/>
        </p:blipFill>
        <p:spPr bwMode="auto">
          <a:xfrm flipH="1">
            <a:off x="8220298" y="3749223"/>
            <a:ext cx="3688168" cy="271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6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AB0B8"/>
      </a:accent1>
      <a:accent2>
        <a:srgbClr val="00C077"/>
      </a:accent2>
      <a:accent3>
        <a:srgbClr val="08DA76"/>
      </a:accent3>
      <a:accent4>
        <a:srgbClr val="11B797"/>
      </a:accent4>
      <a:accent5>
        <a:srgbClr val="1A7C77"/>
      </a:accent5>
      <a:accent6>
        <a:srgbClr val="09996C"/>
      </a:accent6>
      <a:hlink>
        <a:srgbClr val="1AB0B8"/>
      </a:hlink>
      <a:folHlink>
        <a:srgbClr val="BFBFBF"/>
      </a:folHlink>
    </a:clrScheme>
    <a:fontScheme name="juxnims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5616</TotalTime>
  <Words>221</Words>
  <Application>Microsoft Office PowerPoint</Application>
  <PresentationFormat>寬螢幕</PresentationFormat>
  <Paragraphs>24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等线</vt:lpstr>
      <vt:lpstr>微软雅黑</vt:lpstr>
      <vt:lpstr>微软雅黑</vt:lpstr>
      <vt:lpstr>Arial</vt:lpstr>
      <vt:lpstr>Impact</vt:lpstr>
      <vt:lpstr>Office 主题​​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怡靜 陳</cp:lastModifiedBy>
  <cp:revision>909</cp:revision>
  <cp:lastPrinted>2019-05-14T05:13:36Z</cp:lastPrinted>
  <dcterms:created xsi:type="dcterms:W3CDTF">2017-12-11T08:38:00Z</dcterms:created>
  <dcterms:modified xsi:type="dcterms:W3CDTF">2019-06-09T05:22:11Z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