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9144000"/>
  <p:notesSz cx="6858000" cy="9144000"/>
  <p:embeddedFontLst>
    <p:embeddedFont>
      <p:font typeface="Proxima Nova"/>
      <p:regular r:id="rId29"/>
      <p:bold r:id="rId30"/>
      <p:italic r:id="rId31"/>
      <p:boldItalic r:id="rId32"/>
    </p:embeddedFont>
    <p:embeddedFont>
      <p:font typeface="Tahoma"/>
      <p:regular r:id="rId33"/>
      <p:bold r:id="rId34"/>
    </p:embeddedFont>
    <p:embeddedFont>
      <p:font typeface="Proxima Nova Semibold"/>
      <p:regular r:id="rId35"/>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6926DD-E425-4917-BEFB-4C1CDFE97C06}">
  <a:tblStyle styleId="{C46926DD-E425-4917-BEFB-4C1CDFE97C0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4.xml"/><Relationship Id="rId33" Type="http://schemas.openxmlformats.org/officeDocument/2006/relationships/font" Target="fonts/Tahoma-regular.fntdata"/><Relationship Id="rId10" Type="http://schemas.openxmlformats.org/officeDocument/2006/relationships/slide" Target="slides/slide3.xml"/><Relationship Id="rId32" Type="http://schemas.openxmlformats.org/officeDocument/2006/relationships/font" Target="fonts/ProximaNova-boldItalic.fntdata"/><Relationship Id="rId13" Type="http://schemas.openxmlformats.org/officeDocument/2006/relationships/slide" Target="slides/slide6.xml"/><Relationship Id="rId35" Type="http://schemas.openxmlformats.org/officeDocument/2006/relationships/font" Target="fonts/ProximaNovaSemibold-regular.fntdata"/><Relationship Id="rId12" Type="http://schemas.openxmlformats.org/officeDocument/2006/relationships/slide" Target="slides/slide5.xml"/><Relationship Id="rId34" Type="http://schemas.openxmlformats.org/officeDocument/2006/relationships/font" Target="fonts/Tahoma-bold.fntdata"/><Relationship Id="rId15" Type="http://schemas.openxmlformats.org/officeDocument/2006/relationships/slide" Target="slides/slide8.xml"/><Relationship Id="rId37" Type="http://schemas.openxmlformats.org/officeDocument/2006/relationships/font" Target="fonts/ProximaNovaSemibold-boldItalic.fntdata"/><Relationship Id="rId14" Type="http://schemas.openxmlformats.org/officeDocument/2006/relationships/slide" Target="slides/slide7.xml"/><Relationship Id="rId36" Type="http://schemas.openxmlformats.org/officeDocument/2006/relationships/font" Target="fonts/ProximaNovaSemi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This is a Pear Deck Draggable™ Slide. </a:t>
            </a:r>
            <a:endParaRPr/>
          </a:p>
          <a:p>
            <a:pPr indent="0" lvl="0" marL="0" rtl="0" algn="l">
              <a:lnSpc>
                <a:spcPct val="100000"/>
              </a:lnSpc>
              <a:spcBef>
                <a:spcPts val="0"/>
              </a:spcBef>
              <a:spcAft>
                <a:spcPts val="0"/>
              </a:spcAft>
              <a:buSzPts val="1100"/>
              <a:buNone/>
            </a:pPr>
            <a:r>
              <a:rPr lang="en-US"/>
              <a:t>🍐 You can change the prompt and the "feelings" to fit your class.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9" name="Google Shape;5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This is a Pear Deck Drawing Slide </a:t>
            </a:r>
            <a:endParaRPr/>
          </a:p>
          <a:p>
            <a:pPr indent="0" lvl="0" marL="0" rtl="0" algn="l">
              <a:lnSpc>
                <a:spcPct val="100000"/>
              </a:lnSpc>
              <a:spcBef>
                <a:spcPts val="0"/>
              </a:spcBef>
              <a:spcAft>
                <a:spcPts val="0"/>
              </a:spcAft>
              <a:buSzPts val="1100"/>
              <a:buNone/>
            </a:pPr>
            <a:r>
              <a:rPr lang="en-US"/>
              <a:t>🍐 To edit the type of question, go back to the "Ask Students a Question" in the Pear Deck sidebar.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This is a Pear Deck Text Slide.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1" name="Google Shape;56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This is a Pear Deck Drawing Slide </a:t>
            </a:r>
            <a:endParaRPr/>
          </a:p>
          <a:p>
            <a:pPr indent="0" lvl="0" marL="0" rtl="0" algn="l">
              <a:lnSpc>
                <a:spcPct val="100000"/>
              </a:lnSpc>
              <a:spcBef>
                <a:spcPts val="0"/>
              </a:spcBef>
              <a:spcAft>
                <a:spcPts val="0"/>
              </a:spcAft>
              <a:buSzPts val="1100"/>
              <a:buNone/>
            </a:pPr>
            <a:r>
              <a:rPr lang="en-US"/>
              <a:t>🍐 To edit the type of question, go back to the "Ask Students a Question" in the Pear Deck sidebar.</a:t>
            </a:r>
            <a:endParaRPr/>
          </a:p>
          <a:p>
            <a:pPr indent="0" lvl="0" marL="0" rtl="0" algn="l">
              <a:lnSpc>
                <a:spcPct val="100000"/>
              </a:lnSpc>
              <a:spcBef>
                <a:spcPts val="0"/>
              </a:spcBef>
              <a:spcAft>
                <a:spcPts val="0"/>
              </a:spcAft>
              <a:buSzPts val="1100"/>
              <a:buNone/>
            </a:pPr>
            <a:r>
              <a:t/>
            </a:r>
            <a:endParaRPr/>
          </a:p>
        </p:txBody>
      </p:sp>
      <p:sp>
        <p:nvSpPr>
          <p:cNvPr id="567" name="Google Shape;56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Deciphering the meaning of a text, image, or graph is an important thinking skill. Help students practice by asking them to type their interpretation of a particular text or image you are working with. Ask, “What do you think the author is trying to say?” and, “Try to say it another way.”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This is a Pear Deck Text Slide </a:t>
            </a:r>
            <a:endParaRPr/>
          </a:p>
          <a:p>
            <a:pPr indent="0" lvl="0" marL="0" rtl="0" algn="l">
              <a:lnSpc>
                <a:spcPct val="100000"/>
              </a:lnSpc>
              <a:spcBef>
                <a:spcPts val="0"/>
              </a:spcBef>
              <a:spcAft>
                <a:spcPts val="0"/>
              </a:spcAft>
              <a:buSzPts val="1100"/>
              <a:buNone/>
            </a:pPr>
            <a:r>
              <a:rPr lang="en-US"/>
              <a:t>🍐 To edit the type of question, go back to the "Ask Students a Question" in the Pear Deck sidebar.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9" name="Shape 369"/>
        <p:cNvGrpSpPr/>
        <p:nvPr/>
      </p:nvGrpSpPr>
      <p:grpSpPr>
        <a:xfrm>
          <a:off x="0" y="0"/>
          <a:ext cx="0" cy="0"/>
          <a:chOff x="0" y="0"/>
          <a:chExt cx="0" cy="0"/>
        </a:xfrm>
      </p:grpSpPr>
      <p:sp>
        <p:nvSpPr>
          <p:cNvPr id="370" name="Google Shape;370;p1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1" name="Google Shape;371;p1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1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4" name="Shape 374"/>
        <p:cNvGrpSpPr/>
        <p:nvPr/>
      </p:nvGrpSpPr>
      <p:grpSpPr>
        <a:xfrm>
          <a:off x="0" y="0"/>
          <a:ext cx="0" cy="0"/>
          <a:chOff x="0" y="0"/>
          <a:chExt cx="0" cy="0"/>
        </a:xfrm>
      </p:grpSpPr>
      <p:sp>
        <p:nvSpPr>
          <p:cNvPr id="375" name="Google Shape;37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6" name="Google Shape;376;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92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44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100000"/>
              </a:lnSpc>
              <a:spcBef>
                <a:spcPts val="320"/>
              </a:spcBef>
              <a:spcAft>
                <a:spcPts val="0"/>
              </a:spcAft>
              <a:buSzPts val="1280"/>
              <a:buNone/>
              <a:defRPr b="1" sz="1600"/>
            </a:lvl6pPr>
            <a:lvl7pPr indent="-228600" lvl="6" marL="3200400" algn="l">
              <a:lnSpc>
                <a:spcPct val="100000"/>
              </a:lnSpc>
              <a:spcBef>
                <a:spcPts val="320"/>
              </a:spcBef>
              <a:spcAft>
                <a:spcPts val="0"/>
              </a:spcAft>
              <a:buSzPts val="1280"/>
              <a:buNone/>
              <a:defRPr b="1" sz="1600"/>
            </a:lvl7pPr>
            <a:lvl8pPr indent="-228600" lvl="7" marL="3657600" algn="l">
              <a:lnSpc>
                <a:spcPct val="100000"/>
              </a:lnSpc>
              <a:spcBef>
                <a:spcPts val="320"/>
              </a:spcBef>
              <a:spcAft>
                <a:spcPts val="0"/>
              </a:spcAft>
              <a:buSzPts val="1280"/>
              <a:buNone/>
              <a:defRPr b="1" sz="1600"/>
            </a:lvl8pPr>
            <a:lvl9pPr indent="-228600" lvl="8" marL="4114800" algn="l">
              <a:lnSpc>
                <a:spcPct val="100000"/>
              </a:lnSpc>
              <a:spcBef>
                <a:spcPts val="320"/>
              </a:spcBef>
              <a:spcAft>
                <a:spcPts val="0"/>
              </a:spcAft>
              <a:buSzPts val="1280"/>
              <a:buNone/>
              <a:defRPr b="1" sz="1600"/>
            </a:lvl9pPr>
          </a:lstStyle>
          <a:p/>
        </p:txBody>
      </p:sp>
      <p:sp>
        <p:nvSpPr>
          <p:cNvPr id="377" name="Google Shape;377;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20039" lvl="2" marL="1371600" algn="l">
              <a:lnSpc>
                <a:spcPct val="100000"/>
              </a:lnSpc>
              <a:spcBef>
                <a:spcPts val="360"/>
              </a:spcBef>
              <a:spcAft>
                <a:spcPts val="0"/>
              </a:spcAft>
              <a:buSzPts val="1440"/>
              <a:buChar char="►"/>
              <a:defRPr sz="1800"/>
            </a:lvl3pPr>
            <a:lvl4pPr indent="-330200" lvl="3" marL="1828800" algn="l">
              <a:lnSpc>
                <a:spcPct val="100000"/>
              </a:lnSpc>
              <a:spcBef>
                <a:spcPts val="320"/>
              </a:spcBef>
              <a:spcAft>
                <a:spcPts val="0"/>
              </a:spcAft>
              <a:buSzPts val="1600"/>
              <a:buChar char="▪"/>
              <a:defRPr sz="1600"/>
            </a:lvl4pPr>
            <a:lvl5pPr indent="-309879" lvl="4" marL="2286000" algn="l">
              <a:lnSpc>
                <a:spcPct val="100000"/>
              </a:lnSpc>
              <a:spcBef>
                <a:spcPts val="320"/>
              </a:spcBef>
              <a:spcAft>
                <a:spcPts val="0"/>
              </a:spcAft>
              <a:buSzPts val="1280"/>
              <a:buChar char="►"/>
              <a:defRPr sz="1600"/>
            </a:lvl5pPr>
            <a:lvl6pPr indent="-309879" lvl="5" marL="2743200" algn="l">
              <a:lnSpc>
                <a:spcPct val="100000"/>
              </a:lnSpc>
              <a:spcBef>
                <a:spcPts val="320"/>
              </a:spcBef>
              <a:spcAft>
                <a:spcPts val="0"/>
              </a:spcAft>
              <a:buSzPts val="1280"/>
              <a:buChar char="►"/>
              <a:defRPr sz="1600"/>
            </a:lvl6pPr>
            <a:lvl7pPr indent="-309879" lvl="6" marL="3200400" algn="l">
              <a:lnSpc>
                <a:spcPct val="100000"/>
              </a:lnSpc>
              <a:spcBef>
                <a:spcPts val="320"/>
              </a:spcBef>
              <a:spcAft>
                <a:spcPts val="0"/>
              </a:spcAft>
              <a:buSzPts val="1280"/>
              <a:buChar char="►"/>
              <a:defRPr sz="1600"/>
            </a:lvl7pPr>
            <a:lvl8pPr indent="-309879" lvl="7" marL="3657600" algn="l">
              <a:lnSpc>
                <a:spcPct val="100000"/>
              </a:lnSpc>
              <a:spcBef>
                <a:spcPts val="320"/>
              </a:spcBef>
              <a:spcAft>
                <a:spcPts val="0"/>
              </a:spcAft>
              <a:buSzPts val="1280"/>
              <a:buChar char="►"/>
              <a:defRPr sz="1600"/>
            </a:lvl8pPr>
            <a:lvl9pPr indent="-309879" lvl="8" marL="4114800" algn="l">
              <a:lnSpc>
                <a:spcPct val="100000"/>
              </a:lnSpc>
              <a:spcBef>
                <a:spcPts val="320"/>
              </a:spcBef>
              <a:spcAft>
                <a:spcPts val="0"/>
              </a:spcAft>
              <a:buSzPts val="1280"/>
              <a:buChar char="►"/>
              <a:defRPr sz="1600"/>
            </a:lvl9pPr>
          </a:lstStyle>
          <a:p/>
        </p:txBody>
      </p:sp>
      <p:sp>
        <p:nvSpPr>
          <p:cNvPr id="378" name="Google Shape;378;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92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44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100000"/>
              </a:lnSpc>
              <a:spcBef>
                <a:spcPts val="320"/>
              </a:spcBef>
              <a:spcAft>
                <a:spcPts val="0"/>
              </a:spcAft>
              <a:buSzPts val="1280"/>
              <a:buNone/>
              <a:defRPr b="1" sz="1600"/>
            </a:lvl6pPr>
            <a:lvl7pPr indent="-228600" lvl="6" marL="3200400" algn="l">
              <a:lnSpc>
                <a:spcPct val="100000"/>
              </a:lnSpc>
              <a:spcBef>
                <a:spcPts val="320"/>
              </a:spcBef>
              <a:spcAft>
                <a:spcPts val="0"/>
              </a:spcAft>
              <a:buSzPts val="1280"/>
              <a:buNone/>
              <a:defRPr b="1" sz="1600"/>
            </a:lvl7pPr>
            <a:lvl8pPr indent="-228600" lvl="7" marL="3657600" algn="l">
              <a:lnSpc>
                <a:spcPct val="100000"/>
              </a:lnSpc>
              <a:spcBef>
                <a:spcPts val="320"/>
              </a:spcBef>
              <a:spcAft>
                <a:spcPts val="0"/>
              </a:spcAft>
              <a:buSzPts val="1280"/>
              <a:buNone/>
              <a:defRPr b="1" sz="1600"/>
            </a:lvl8pPr>
            <a:lvl9pPr indent="-228600" lvl="8" marL="4114800" algn="l">
              <a:lnSpc>
                <a:spcPct val="100000"/>
              </a:lnSpc>
              <a:spcBef>
                <a:spcPts val="320"/>
              </a:spcBef>
              <a:spcAft>
                <a:spcPts val="0"/>
              </a:spcAft>
              <a:buSzPts val="1280"/>
              <a:buNone/>
              <a:defRPr b="1" sz="1600"/>
            </a:lvl9pPr>
          </a:lstStyle>
          <a:p/>
        </p:txBody>
      </p:sp>
      <p:sp>
        <p:nvSpPr>
          <p:cNvPr id="379" name="Google Shape;379;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20039" lvl="2" marL="1371600" algn="l">
              <a:lnSpc>
                <a:spcPct val="100000"/>
              </a:lnSpc>
              <a:spcBef>
                <a:spcPts val="360"/>
              </a:spcBef>
              <a:spcAft>
                <a:spcPts val="0"/>
              </a:spcAft>
              <a:buSzPts val="1440"/>
              <a:buChar char="►"/>
              <a:defRPr sz="1800"/>
            </a:lvl3pPr>
            <a:lvl4pPr indent="-330200" lvl="3" marL="1828800" algn="l">
              <a:lnSpc>
                <a:spcPct val="100000"/>
              </a:lnSpc>
              <a:spcBef>
                <a:spcPts val="320"/>
              </a:spcBef>
              <a:spcAft>
                <a:spcPts val="0"/>
              </a:spcAft>
              <a:buSzPts val="1600"/>
              <a:buChar char="▪"/>
              <a:defRPr sz="1600"/>
            </a:lvl4pPr>
            <a:lvl5pPr indent="-309879" lvl="4" marL="2286000" algn="l">
              <a:lnSpc>
                <a:spcPct val="100000"/>
              </a:lnSpc>
              <a:spcBef>
                <a:spcPts val="320"/>
              </a:spcBef>
              <a:spcAft>
                <a:spcPts val="0"/>
              </a:spcAft>
              <a:buSzPts val="1280"/>
              <a:buChar char="►"/>
              <a:defRPr sz="1600"/>
            </a:lvl5pPr>
            <a:lvl6pPr indent="-309879" lvl="5" marL="2743200" algn="l">
              <a:lnSpc>
                <a:spcPct val="100000"/>
              </a:lnSpc>
              <a:spcBef>
                <a:spcPts val="320"/>
              </a:spcBef>
              <a:spcAft>
                <a:spcPts val="0"/>
              </a:spcAft>
              <a:buSzPts val="1280"/>
              <a:buChar char="►"/>
              <a:defRPr sz="1600"/>
            </a:lvl6pPr>
            <a:lvl7pPr indent="-309879" lvl="6" marL="3200400" algn="l">
              <a:lnSpc>
                <a:spcPct val="100000"/>
              </a:lnSpc>
              <a:spcBef>
                <a:spcPts val="320"/>
              </a:spcBef>
              <a:spcAft>
                <a:spcPts val="0"/>
              </a:spcAft>
              <a:buSzPts val="1280"/>
              <a:buChar char="►"/>
              <a:defRPr sz="1600"/>
            </a:lvl7pPr>
            <a:lvl8pPr indent="-309879" lvl="7" marL="3657600" algn="l">
              <a:lnSpc>
                <a:spcPct val="100000"/>
              </a:lnSpc>
              <a:spcBef>
                <a:spcPts val="320"/>
              </a:spcBef>
              <a:spcAft>
                <a:spcPts val="0"/>
              </a:spcAft>
              <a:buSzPts val="1280"/>
              <a:buChar char="►"/>
              <a:defRPr sz="1600"/>
            </a:lvl8pPr>
            <a:lvl9pPr indent="-309879" lvl="8" marL="4114800" algn="l">
              <a:lnSpc>
                <a:spcPct val="100000"/>
              </a:lnSpc>
              <a:spcBef>
                <a:spcPts val="320"/>
              </a:spcBef>
              <a:spcAft>
                <a:spcPts val="0"/>
              </a:spcAft>
              <a:buSzPts val="1280"/>
              <a:buChar char="►"/>
              <a:defRPr sz="1600"/>
            </a:lvl9pPr>
          </a:lstStyle>
          <a:p/>
        </p:txBody>
      </p:sp>
      <p:sp>
        <p:nvSpPr>
          <p:cNvPr id="380" name="Google Shape;380;p1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1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3" name="Shape 383"/>
        <p:cNvGrpSpPr/>
        <p:nvPr/>
      </p:nvGrpSpPr>
      <p:grpSpPr>
        <a:xfrm>
          <a:off x="0" y="0"/>
          <a:ext cx="0" cy="0"/>
          <a:chOff x="0" y="0"/>
          <a:chExt cx="0" cy="0"/>
        </a:xfrm>
      </p:grpSpPr>
      <p:sp>
        <p:nvSpPr>
          <p:cNvPr id="384" name="Google Shape;384;p14"/>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5" name="Google Shape;385;p14"/>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56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30200" lvl="2" marL="1371600" algn="l">
              <a:lnSpc>
                <a:spcPct val="100000"/>
              </a:lnSpc>
              <a:spcBef>
                <a:spcPts val="400"/>
              </a:spcBef>
              <a:spcAft>
                <a:spcPts val="0"/>
              </a:spcAft>
              <a:buSzPts val="1600"/>
              <a:buChar char="►"/>
              <a:defRPr sz="2000"/>
            </a:lvl3pPr>
            <a:lvl4pPr indent="-342900" lvl="3" marL="1828800" algn="l">
              <a:lnSpc>
                <a:spcPct val="100000"/>
              </a:lnSpc>
              <a:spcBef>
                <a:spcPts val="360"/>
              </a:spcBef>
              <a:spcAft>
                <a:spcPts val="0"/>
              </a:spcAft>
              <a:buSzPts val="1800"/>
              <a:buChar char="▪"/>
              <a:defRPr sz="1800"/>
            </a:lvl4pPr>
            <a:lvl5pPr indent="-320039" lvl="4" marL="2286000" algn="l">
              <a:lnSpc>
                <a:spcPct val="100000"/>
              </a:lnSpc>
              <a:spcBef>
                <a:spcPts val="360"/>
              </a:spcBef>
              <a:spcAft>
                <a:spcPts val="0"/>
              </a:spcAft>
              <a:buSzPts val="1440"/>
              <a:buChar char="►"/>
              <a:defRPr sz="1800"/>
            </a:lvl5pPr>
            <a:lvl6pPr indent="-320039" lvl="5" marL="2743200" algn="l">
              <a:lnSpc>
                <a:spcPct val="100000"/>
              </a:lnSpc>
              <a:spcBef>
                <a:spcPts val="360"/>
              </a:spcBef>
              <a:spcAft>
                <a:spcPts val="0"/>
              </a:spcAft>
              <a:buSzPts val="1440"/>
              <a:buChar char="►"/>
              <a:defRPr sz="1800"/>
            </a:lvl6pPr>
            <a:lvl7pPr indent="-320039" lvl="6" marL="3200400" algn="l">
              <a:lnSpc>
                <a:spcPct val="100000"/>
              </a:lnSpc>
              <a:spcBef>
                <a:spcPts val="360"/>
              </a:spcBef>
              <a:spcAft>
                <a:spcPts val="0"/>
              </a:spcAft>
              <a:buSzPts val="1440"/>
              <a:buChar char="►"/>
              <a:defRPr sz="1800"/>
            </a:lvl7pPr>
            <a:lvl8pPr indent="-320040" lvl="7" marL="3657600" algn="l">
              <a:lnSpc>
                <a:spcPct val="100000"/>
              </a:lnSpc>
              <a:spcBef>
                <a:spcPts val="360"/>
              </a:spcBef>
              <a:spcAft>
                <a:spcPts val="0"/>
              </a:spcAft>
              <a:buSzPts val="1440"/>
              <a:buChar char="►"/>
              <a:defRPr sz="1800"/>
            </a:lvl8pPr>
            <a:lvl9pPr indent="-320040" lvl="8" marL="4114800" algn="l">
              <a:lnSpc>
                <a:spcPct val="100000"/>
              </a:lnSpc>
              <a:spcBef>
                <a:spcPts val="360"/>
              </a:spcBef>
              <a:spcAft>
                <a:spcPts val="0"/>
              </a:spcAft>
              <a:buSzPts val="1440"/>
              <a:buChar char="►"/>
              <a:defRPr sz="1800"/>
            </a:lvl9pPr>
          </a:lstStyle>
          <a:p/>
        </p:txBody>
      </p:sp>
      <p:sp>
        <p:nvSpPr>
          <p:cNvPr id="386" name="Google Shape;386;p14"/>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56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30200" lvl="2" marL="1371600" algn="l">
              <a:lnSpc>
                <a:spcPct val="100000"/>
              </a:lnSpc>
              <a:spcBef>
                <a:spcPts val="400"/>
              </a:spcBef>
              <a:spcAft>
                <a:spcPts val="0"/>
              </a:spcAft>
              <a:buSzPts val="1600"/>
              <a:buChar char="►"/>
              <a:defRPr sz="2000"/>
            </a:lvl3pPr>
            <a:lvl4pPr indent="-342900" lvl="3" marL="1828800" algn="l">
              <a:lnSpc>
                <a:spcPct val="100000"/>
              </a:lnSpc>
              <a:spcBef>
                <a:spcPts val="360"/>
              </a:spcBef>
              <a:spcAft>
                <a:spcPts val="0"/>
              </a:spcAft>
              <a:buSzPts val="1800"/>
              <a:buChar char="▪"/>
              <a:defRPr sz="1800"/>
            </a:lvl4pPr>
            <a:lvl5pPr indent="-320039" lvl="4" marL="2286000" algn="l">
              <a:lnSpc>
                <a:spcPct val="100000"/>
              </a:lnSpc>
              <a:spcBef>
                <a:spcPts val="360"/>
              </a:spcBef>
              <a:spcAft>
                <a:spcPts val="0"/>
              </a:spcAft>
              <a:buSzPts val="1440"/>
              <a:buChar char="►"/>
              <a:defRPr sz="1800"/>
            </a:lvl5pPr>
            <a:lvl6pPr indent="-320039" lvl="5" marL="2743200" algn="l">
              <a:lnSpc>
                <a:spcPct val="100000"/>
              </a:lnSpc>
              <a:spcBef>
                <a:spcPts val="360"/>
              </a:spcBef>
              <a:spcAft>
                <a:spcPts val="0"/>
              </a:spcAft>
              <a:buSzPts val="1440"/>
              <a:buChar char="►"/>
              <a:defRPr sz="1800"/>
            </a:lvl6pPr>
            <a:lvl7pPr indent="-320039" lvl="6" marL="3200400" algn="l">
              <a:lnSpc>
                <a:spcPct val="100000"/>
              </a:lnSpc>
              <a:spcBef>
                <a:spcPts val="360"/>
              </a:spcBef>
              <a:spcAft>
                <a:spcPts val="0"/>
              </a:spcAft>
              <a:buSzPts val="1440"/>
              <a:buChar char="►"/>
              <a:defRPr sz="1800"/>
            </a:lvl7pPr>
            <a:lvl8pPr indent="-320040" lvl="7" marL="3657600" algn="l">
              <a:lnSpc>
                <a:spcPct val="100000"/>
              </a:lnSpc>
              <a:spcBef>
                <a:spcPts val="360"/>
              </a:spcBef>
              <a:spcAft>
                <a:spcPts val="0"/>
              </a:spcAft>
              <a:buSzPts val="1440"/>
              <a:buChar char="►"/>
              <a:defRPr sz="1800"/>
            </a:lvl8pPr>
            <a:lvl9pPr indent="-320040" lvl="8" marL="4114800" algn="l">
              <a:lnSpc>
                <a:spcPct val="100000"/>
              </a:lnSpc>
              <a:spcBef>
                <a:spcPts val="360"/>
              </a:spcBef>
              <a:spcAft>
                <a:spcPts val="0"/>
              </a:spcAft>
              <a:buSzPts val="1440"/>
              <a:buChar char="►"/>
              <a:defRPr sz="1800"/>
            </a:lvl9pPr>
          </a:lstStyle>
          <a:p/>
        </p:txBody>
      </p:sp>
      <p:sp>
        <p:nvSpPr>
          <p:cNvPr id="387" name="Google Shape;387;p1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0" name="Shape 390"/>
        <p:cNvGrpSpPr/>
        <p:nvPr/>
      </p:nvGrpSpPr>
      <p:grpSpPr>
        <a:xfrm>
          <a:off x="0" y="0"/>
          <a:ext cx="0" cy="0"/>
          <a:chOff x="0" y="0"/>
          <a:chExt cx="0" cy="0"/>
        </a:xfrm>
      </p:grpSpPr>
      <p:sp>
        <p:nvSpPr>
          <p:cNvPr id="391" name="Google Shape;391;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2" name="Google Shape;392;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6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28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280"/>
              </a:spcBef>
              <a:spcAft>
                <a:spcPts val="0"/>
              </a:spcAft>
              <a:buSzPts val="1120"/>
              <a:buNone/>
              <a:defRPr sz="1400"/>
            </a:lvl5pPr>
            <a:lvl6pPr indent="-228600" lvl="5" marL="2743200" algn="l">
              <a:lnSpc>
                <a:spcPct val="100000"/>
              </a:lnSpc>
              <a:spcBef>
                <a:spcPts val="280"/>
              </a:spcBef>
              <a:spcAft>
                <a:spcPts val="0"/>
              </a:spcAft>
              <a:buSzPts val="1120"/>
              <a:buNone/>
              <a:defRPr sz="1400"/>
            </a:lvl6pPr>
            <a:lvl7pPr indent="-228600" lvl="6" marL="3200400" algn="l">
              <a:lnSpc>
                <a:spcPct val="100000"/>
              </a:lnSpc>
              <a:spcBef>
                <a:spcPts val="280"/>
              </a:spcBef>
              <a:spcAft>
                <a:spcPts val="0"/>
              </a:spcAft>
              <a:buSzPts val="1120"/>
              <a:buNone/>
              <a:defRPr sz="1400"/>
            </a:lvl7pPr>
            <a:lvl8pPr indent="-228600" lvl="7" marL="3657600" algn="l">
              <a:lnSpc>
                <a:spcPct val="100000"/>
              </a:lnSpc>
              <a:spcBef>
                <a:spcPts val="280"/>
              </a:spcBef>
              <a:spcAft>
                <a:spcPts val="0"/>
              </a:spcAft>
              <a:buSzPts val="1120"/>
              <a:buNone/>
              <a:defRPr sz="1400"/>
            </a:lvl8pPr>
            <a:lvl9pPr indent="-228600" lvl="8" marL="4114800" algn="l">
              <a:lnSpc>
                <a:spcPct val="100000"/>
              </a:lnSpc>
              <a:spcBef>
                <a:spcPts val="280"/>
              </a:spcBef>
              <a:spcAft>
                <a:spcPts val="0"/>
              </a:spcAft>
              <a:buSzPts val="1120"/>
              <a:buNone/>
              <a:defRPr sz="1400"/>
            </a:lvl9pPr>
          </a:lstStyle>
          <a:p/>
        </p:txBody>
      </p:sp>
      <p:sp>
        <p:nvSpPr>
          <p:cNvPr id="393" name="Google Shape;393;p1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1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3" name="Shape 163"/>
        <p:cNvGrpSpPr/>
        <p:nvPr/>
      </p:nvGrpSpPr>
      <p:grpSpPr>
        <a:xfrm>
          <a:off x="0" y="0"/>
          <a:ext cx="0" cy="0"/>
          <a:chOff x="0" y="0"/>
          <a:chExt cx="0" cy="0"/>
        </a:xfrm>
      </p:grpSpPr>
      <p:sp>
        <p:nvSpPr>
          <p:cNvPr id="164" name="Google Shape;164;p3"/>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256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44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440"/>
              <a:buChar char="►"/>
              <a:defRPr/>
            </a:lvl5pPr>
            <a:lvl6pPr lvl="5" algn="l">
              <a:lnSpc>
                <a:spcPct val="100000"/>
              </a:lnSpc>
              <a:spcBef>
                <a:spcPts val="360"/>
              </a:spcBef>
              <a:spcAft>
                <a:spcPts val="0"/>
              </a:spcAft>
              <a:buSzPts val="1440"/>
              <a:buChar char="►"/>
              <a:defRPr/>
            </a:lvl6pPr>
            <a:lvl7pPr lvl="6" algn="l">
              <a:lnSpc>
                <a:spcPct val="100000"/>
              </a:lnSpc>
              <a:spcBef>
                <a:spcPts val="360"/>
              </a:spcBef>
              <a:spcAft>
                <a:spcPts val="0"/>
              </a:spcAft>
              <a:buSzPts val="1440"/>
              <a:buChar char="►"/>
              <a:defRPr/>
            </a:lvl7pPr>
            <a:lvl8pPr lvl="7" algn="l">
              <a:lnSpc>
                <a:spcPct val="100000"/>
              </a:lnSpc>
              <a:spcBef>
                <a:spcPts val="360"/>
              </a:spcBef>
              <a:spcAft>
                <a:spcPts val="0"/>
              </a:spcAft>
              <a:buSzPts val="1440"/>
              <a:buChar char="►"/>
              <a:defRPr/>
            </a:lvl8pPr>
            <a:lvl9pPr lvl="8" algn="l">
              <a:lnSpc>
                <a:spcPct val="100000"/>
              </a:lnSpc>
              <a:spcBef>
                <a:spcPts val="360"/>
              </a:spcBef>
              <a:spcAft>
                <a:spcPts val="0"/>
              </a:spcAft>
              <a:buSzPts val="1440"/>
              <a:buChar char="►"/>
              <a:defRPr/>
            </a:lvl9pPr>
          </a:lstStyle>
          <a:p/>
        </p:txBody>
      </p:sp>
      <p:sp>
        <p:nvSpPr>
          <p:cNvPr id="166" name="Google Shape;166;p3"/>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6" name="Shape 326"/>
        <p:cNvGrpSpPr/>
        <p:nvPr/>
      </p:nvGrpSpPr>
      <p:grpSpPr>
        <a:xfrm>
          <a:off x="0" y="0"/>
          <a:ext cx="0" cy="0"/>
          <a:chOff x="0" y="0"/>
          <a:chExt cx="0" cy="0"/>
        </a:xfrm>
      </p:grpSpPr>
      <p:sp>
        <p:nvSpPr>
          <p:cNvPr id="327" name="Google Shape;327;p5"/>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8" name="Google Shape;328;p5"/>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29" name="Google Shape;329;p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332" name="Shape 332"/>
        <p:cNvGrpSpPr/>
        <p:nvPr/>
      </p:nvGrpSpPr>
      <p:grpSpPr>
        <a:xfrm>
          <a:off x="0" y="0"/>
          <a:ext cx="0" cy="0"/>
          <a:chOff x="0" y="0"/>
          <a:chExt cx="0" cy="0"/>
        </a:xfrm>
      </p:grpSpPr>
      <p:sp>
        <p:nvSpPr>
          <p:cNvPr id="333" name="Google Shape;333;p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4" name="Google Shape;334;p6"/>
          <p:cNvSpPr txBox="1"/>
          <p:nvPr>
            <p:ph idx="1" type="body"/>
          </p:nvPr>
        </p:nvSpPr>
        <p:spPr>
          <a:xfrm>
            <a:off x="301625" y="1600200"/>
            <a:ext cx="8540750" cy="2173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35" name="Google Shape;335;p6"/>
          <p:cNvSpPr txBox="1"/>
          <p:nvPr>
            <p:ph idx="2" type="body"/>
          </p:nvPr>
        </p:nvSpPr>
        <p:spPr>
          <a:xfrm>
            <a:off x="301625" y="3925888"/>
            <a:ext cx="8540750" cy="217328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36" name="Google Shape;336;p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9" name="Shape 339"/>
        <p:cNvGrpSpPr/>
        <p:nvPr/>
      </p:nvGrpSpPr>
      <p:grpSpPr>
        <a:xfrm>
          <a:off x="0" y="0"/>
          <a:ext cx="0" cy="0"/>
          <a:chOff x="0" y="0"/>
          <a:chExt cx="0" cy="0"/>
        </a:xfrm>
      </p:grpSpPr>
      <p:sp>
        <p:nvSpPr>
          <p:cNvPr id="340" name="Google Shape;340;p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43" name="Shape 343"/>
        <p:cNvGrpSpPr/>
        <p:nvPr/>
      </p:nvGrpSpPr>
      <p:grpSpPr>
        <a:xfrm>
          <a:off x="0" y="0"/>
          <a:ext cx="0" cy="0"/>
          <a:chOff x="0" y="0"/>
          <a:chExt cx="0" cy="0"/>
        </a:xfrm>
      </p:grpSpPr>
      <p:sp>
        <p:nvSpPr>
          <p:cNvPr id="344" name="Google Shape;344;p8"/>
          <p:cNvSpPr txBox="1"/>
          <p:nvPr>
            <p:ph type="title"/>
          </p:nvPr>
        </p:nvSpPr>
        <p:spPr>
          <a:xfrm rot="5400000">
            <a:off x="4839494" y="2096294"/>
            <a:ext cx="5870575" cy="213518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5" name="Google Shape;345;p8"/>
          <p:cNvSpPr txBox="1"/>
          <p:nvPr>
            <p:ph idx="1" type="body"/>
          </p:nvPr>
        </p:nvSpPr>
        <p:spPr>
          <a:xfrm rot="5400000">
            <a:off x="492919" y="37306"/>
            <a:ext cx="5870575" cy="625316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46" name="Google Shape;346;p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49" name="Shape 349"/>
        <p:cNvGrpSpPr/>
        <p:nvPr/>
      </p:nvGrpSpPr>
      <p:grpSpPr>
        <a:xfrm>
          <a:off x="0" y="0"/>
          <a:ext cx="0" cy="0"/>
          <a:chOff x="0" y="0"/>
          <a:chExt cx="0" cy="0"/>
        </a:xfrm>
      </p:grpSpPr>
      <p:sp>
        <p:nvSpPr>
          <p:cNvPr id="350" name="Google Shape;350;p9"/>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1" name="Google Shape;351;p9"/>
          <p:cNvSpPr txBox="1"/>
          <p:nvPr>
            <p:ph idx="1" type="body"/>
          </p:nvPr>
        </p:nvSpPr>
        <p:spPr>
          <a:xfrm rot="5400000">
            <a:off x="2322512" y="-420687"/>
            <a:ext cx="4498975" cy="85407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352" name="Google Shape;352;p9"/>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9"/>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5" name="Shape 355"/>
        <p:cNvGrpSpPr/>
        <p:nvPr/>
      </p:nvGrpSpPr>
      <p:grpSpPr>
        <a:xfrm>
          <a:off x="0" y="0"/>
          <a:ext cx="0" cy="0"/>
          <a:chOff x="0" y="0"/>
          <a:chExt cx="0" cy="0"/>
        </a:xfrm>
      </p:grpSpPr>
      <p:sp>
        <p:nvSpPr>
          <p:cNvPr id="356" name="Google Shape;35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hlink"/>
              </a:buClr>
              <a:buSzPts val="2560"/>
              <a:buFont typeface="Arial"/>
              <a:buNone/>
              <a:defRPr b="0" i="0" sz="3200" u="none" cap="none" strike="noStrike">
                <a:solidFill>
                  <a:schemeClr val="lt1"/>
                </a:solidFill>
                <a:latin typeface="Tahoma"/>
                <a:ea typeface="Tahoma"/>
                <a:cs typeface="Tahoma"/>
                <a:sym typeface="Tahoma"/>
              </a:defRPr>
            </a:lvl1pPr>
            <a:lvl2pPr lvl="1" marR="0" rtl="0" algn="l">
              <a:lnSpc>
                <a:spcPct val="100000"/>
              </a:lnSpc>
              <a:spcBef>
                <a:spcPts val="560"/>
              </a:spcBef>
              <a:spcAft>
                <a:spcPts val="0"/>
              </a:spcAft>
              <a:buClr>
                <a:schemeClr val="folHlink"/>
              </a:buClr>
              <a:buSzPts val="2800"/>
              <a:buFont typeface="Noto Sans Symbols"/>
              <a:buNone/>
              <a:defRPr b="0" i="0" sz="2800" u="none" cap="none" strike="noStrike">
                <a:solidFill>
                  <a:schemeClr val="lt1"/>
                </a:solidFill>
                <a:latin typeface="Tahoma"/>
                <a:ea typeface="Tahoma"/>
                <a:cs typeface="Tahoma"/>
                <a:sym typeface="Tahoma"/>
              </a:defRPr>
            </a:lvl2pPr>
            <a:lvl3pPr lvl="2" marR="0" rtl="0" algn="l">
              <a:lnSpc>
                <a:spcPct val="100000"/>
              </a:lnSpc>
              <a:spcBef>
                <a:spcPts val="480"/>
              </a:spcBef>
              <a:spcAft>
                <a:spcPts val="0"/>
              </a:spcAft>
              <a:buClr>
                <a:schemeClr val="hlink"/>
              </a:buClr>
              <a:buSzPts val="1920"/>
              <a:buFont typeface="Arial"/>
              <a:buNone/>
              <a:defRPr b="0" i="0" sz="2400" u="none" cap="none" strike="noStrike">
                <a:solidFill>
                  <a:schemeClr val="lt1"/>
                </a:solidFill>
                <a:latin typeface="Tahoma"/>
                <a:ea typeface="Tahoma"/>
                <a:cs typeface="Tahoma"/>
                <a:sym typeface="Tahoma"/>
              </a:defRPr>
            </a:lvl3pPr>
            <a:lvl4pPr lvl="3" marR="0" rtl="0" algn="l">
              <a:lnSpc>
                <a:spcPct val="100000"/>
              </a:lnSpc>
              <a:spcBef>
                <a:spcPts val="400"/>
              </a:spcBef>
              <a:spcAft>
                <a:spcPts val="0"/>
              </a:spcAft>
              <a:buClr>
                <a:schemeClr val="folHlink"/>
              </a:buClr>
              <a:buSzPts val="2000"/>
              <a:buFont typeface="Noto Sans Symbols"/>
              <a:buNone/>
              <a:defRPr b="0" i="0" sz="2000" u="none" cap="none" strike="noStrike">
                <a:solidFill>
                  <a:schemeClr val="lt1"/>
                </a:solidFill>
                <a:latin typeface="Tahoma"/>
                <a:ea typeface="Tahoma"/>
                <a:cs typeface="Tahoma"/>
                <a:sym typeface="Tahoma"/>
              </a:defRPr>
            </a:lvl4pPr>
            <a:lvl5pPr lvl="4" marR="0" rtl="0" algn="l">
              <a:lnSpc>
                <a:spcPct val="100000"/>
              </a:lnSpc>
              <a:spcBef>
                <a:spcPts val="400"/>
              </a:spcBef>
              <a:spcAft>
                <a:spcPts val="0"/>
              </a:spcAft>
              <a:buClr>
                <a:schemeClr val="hlink"/>
              </a:buClr>
              <a:buSzPts val="1600"/>
              <a:buFont typeface="Arial"/>
              <a:buNone/>
              <a:defRPr b="0" i="0" sz="2000" u="none" cap="none" strike="noStrike">
                <a:solidFill>
                  <a:schemeClr val="lt1"/>
                </a:solidFill>
                <a:latin typeface="Tahoma"/>
                <a:ea typeface="Tahoma"/>
                <a:cs typeface="Tahoma"/>
                <a:sym typeface="Tahoma"/>
              </a:defRPr>
            </a:lvl5pPr>
            <a:lvl6pPr lvl="5" marR="0" rtl="0" algn="l">
              <a:lnSpc>
                <a:spcPct val="100000"/>
              </a:lnSpc>
              <a:spcBef>
                <a:spcPts val="400"/>
              </a:spcBef>
              <a:spcAft>
                <a:spcPts val="0"/>
              </a:spcAft>
              <a:buClr>
                <a:schemeClr val="hlink"/>
              </a:buClr>
              <a:buSzPts val="1600"/>
              <a:buFont typeface="Arial"/>
              <a:buNone/>
              <a:defRPr b="0" i="0" sz="2000" u="none" cap="none" strike="noStrike">
                <a:solidFill>
                  <a:schemeClr val="lt1"/>
                </a:solidFill>
                <a:latin typeface="Tahoma"/>
                <a:ea typeface="Tahoma"/>
                <a:cs typeface="Tahoma"/>
                <a:sym typeface="Tahoma"/>
              </a:defRPr>
            </a:lvl6pPr>
            <a:lvl7pPr lvl="6" marR="0" rtl="0" algn="l">
              <a:lnSpc>
                <a:spcPct val="100000"/>
              </a:lnSpc>
              <a:spcBef>
                <a:spcPts val="400"/>
              </a:spcBef>
              <a:spcAft>
                <a:spcPts val="0"/>
              </a:spcAft>
              <a:buClr>
                <a:schemeClr val="hlink"/>
              </a:buClr>
              <a:buSzPts val="1600"/>
              <a:buFont typeface="Arial"/>
              <a:buNone/>
              <a:defRPr b="0" i="0" sz="2000" u="none" cap="none" strike="noStrike">
                <a:solidFill>
                  <a:schemeClr val="lt1"/>
                </a:solidFill>
                <a:latin typeface="Tahoma"/>
                <a:ea typeface="Tahoma"/>
                <a:cs typeface="Tahoma"/>
                <a:sym typeface="Tahoma"/>
              </a:defRPr>
            </a:lvl7pPr>
            <a:lvl8pPr lvl="7" marR="0" rtl="0" algn="l">
              <a:lnSpc>
                <a:spcPct val="100000"/>
              </a:lnSpc>
              <a:spcBef>
                <a:spcPts val="400"/>
              </a:spcBef>
              <a:spcAft>
                <a:spcPts val="0"/>
              </a:spcAft>
              <a:buClr>
                <a:schemeClr val="hlink"/>
              </a:buClr>
              <a:buSzPts val="1600"/>
              <a:buFont typeface="Arial"/>
              <a:buNone/>
              <a:defRPr b="0" i="0" sz="2000" u="none" cap="none" strike="noStrike">
                <a:solidFill>
                  <a:schemeClr val="lt1"/>
                </a:solidFill>
                <a:latin typeface="Tahoma"/>
                <a:ea typeface="Tahoma"/>
                <a:cs typeface="Tahoma"/>
                <a:sym typeface="Tahoma"/>
              </a:defRPr>
            </a:lvl8pPr>
            <a:lvl9pPr lvl="8" marR="0" rtl="0" algn="l">
              <a:lnSpc>
                <a:spcPct val="100000"/>
              </a:lnSpc>
              <a:spcBef>
                <a:spcPts val="400"/>
              </a:spcBef>
              <a:spcAft>
                <a:spcPts val="0"/>
              </a:spcAft>
              <a:buClr>
                <a:schemeClr val="hlink"/>
              </a:buClr>
              <a:buSzPts val="1600"/>
              <a:buFont typeface="Arial"/>
              <a:buNone/>
              <a:defRPr b="0" i="0" sz="2000" u="none" cap="none" strike="noStrike">
                <a:solidFill>
                  <a:schemeClr val="lt1"/>
                </a:solidFill>
                <a:latin typeface="Tahoma"/>
                <a:ea typeface="Tahoma"/>
                <a:cs typeface="Tahoma"/>
                <a:sym typeface="Tahoma"/>
              </a:defRPr>
            </a:lvl9pPr>
          </a:lstStyle>
          <a:p/>
        </p:txBody>
      </p:sp>
      <p:sp>
        <p:nvSpPr>
          <p:cNvPr id="358" name="Google Shape;35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8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720"/>
              <a:buNone/>
              <a:defRPr sz="900"/>
            </a:lvl5pPr>
            <a:lvl6pPr indent="-228600" lvl="5" marL="2743200" algn="l">
              <a:lnSpc>
                <a:spcPct val="100000"/>
              </a:lnSpc>
              <a:spcBef>
                <a:spcPts val="180"/>
              </a:spcBef>
              <a:spcAft>
                <a:spcPts val="0"/>
              </a:spcAft>
              <a:buSzPts val="720"/>
              <a:buNone/>
              <a:defRPr sz="900"/>
            </a:lvl6pPr>
            <a:lvl7pPr indent="-228600" lvl="6" marL="3200400" algn="l">
              <a:lnSpc>
                <a:spcPct val="100000"/>
              </a:lnSpc>
              <a:spcBef>
                <a:spcPts val="180"/>
              </a:spcBef>
              <a:spcAft>
                <a:spcPts val="0"/>
              </a:spcAft>
              <a:buSzPts val="720"/>
              <a:buNone/>
              <a:defRPr sz="900"/>
            </a:lvl7pPr>
            <a:lvl8pPr indent="-228600" lvl="7" marL="3657600" algn="l">
              <a:lnSpc>
                <a:spcPct val="100000"/>
              </a:lnSpc>
              <a:spcBef>
                <a:spcPts val="180"/>
              </a:spcBef>
              <a:spcAft>
                <a:spcPts val="0"/>
              </a:spcAft>
              <a:buSzPts val="720"/>
              <a:buNone/>
              <a:defRPr sz="900"/>
            </a:lvl8pPr>
            <a:lvl9pPr indent="-228600" lvl="8" marL="4114800" algn="l">
              <a:lnSpc>
                <a:spcPct val="100000"/>
              </a:lnSpc>
              <a:spcBef>
                <a:spcPts val="180"/>
              </a:spcBef>
              <a:spcAft>
                <a:spcPts val="0"/>
              </a:spcAft>
              <a:buSzPts val="720"/>
              <a:buNone/>
              <a:defRPr sz="900"/>
            </a:lvl9pPr>
          </a:lstStyle>
          <a:p/>
        </p:txBody>
      </p:sp>
      <p:sp>
        <p:nvSpPr>
          <p:cNvPr id="359" name="Google Shape;359;p10"/>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10"/>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2" name="Shape 362"/>
        <p:cNvGrpSpPr/>
        <p:nvPr/>
      </p:nvGrpSpPr>
      <p:grpSpPr>
        <a:xfrm>
          <a:off x="0" y="0"/>
          <a:ext cx="0" cy="0"/>
          <a:chOff x="0" y="0"/>
          <a:chExt cx="0" cy="0"/>
        </a:xfrm>
      </p:grpSpPr>
      <p:sp>
        <p:nvSpPr>
          <p:cNvPr id="363" name="Google Shape;363;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4" name="Google Shape;364;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40"/>
              </a:spcBef>
              <a:spcAft>
                <a:spcPts val="0"/>
              </a:spcAft>
              <a:buSzPts val="2560"/>
              <a:buChar char="►"/>
              <a:defRPr sz="3200"/>
            </a:lvl1pPr>
            <a:lvl2pPr indent="-406400" lvl="1" marL="914400" algn="l">
              <a:lnSpc>
                <a:spcPct val="100000"/>
              </a:lnSpc>
              <a:spcBef>
                <a:spcPts val="560"/>
              </a:spcBef>
              <a:spcAft>
                <a:spcPts val="0"/>
              </a:spcAft>
              <a:buSzPts val="2800"/>
              <a:buChar char="▪"/>
              <a:defRPr sz="2800"/>
            </a:lvl2pPr>
            <a:lvl3pPr indent="-350519" lvl="2" marL="1371600" algn="l">
              <a:lnSpc>
                <a:spcPct val="100000"/>
              </a:lnSpc>
              <a:spcBef>
                <a:spcPts val="480"/>
              </a:spcBef>
              <a:spcAft>
                <a:spcPts val="0"/>
              </a:spcAft>
              <a:buSzPts val="1920"/>
              <a:buChar char="►"/>
              <a:defRPr sz="2400"/>
            </a:lvl3pPr>
            <a:lvl4pPr indent="-355600" lvl="3" marL="1828800" algn="l">
              <a:lnSpc>
                <a:spcPct val="100000"/>
              </a:lnSpc>
              <a:spcBef>
                <a:spcPts val="400"/>
              </a:spcBef>
              <a:spcAft>
                <a:spcPts val="0"/>
              </a:spcAft>
              <a:buSzPts val="2000"/>
              <a:buChar char="▪"/>
              <a:defRPr sz="2000"/>
            </a:lvl4pPr>
            <a:lvl5pPr indent="-330200" lvl="4" marL="2286000" algn="l">
              <a:lnSpc>
                <a:spcPct val="100000"/>
              </a:lnSpc>
              <a:spcBef>
                <a:spcPts val="400"/>
              </a:spcBef>
              <a:spcAft>
                <a:spcPts val="0"/>
              </a:spcAft>
              <a:buSzPts val="1600"/>
              <a:buChar char="►"/>
              <a:defRPr sz="2000"/>
            </a:lvl5pPr>
            <a:lvl6pPr indent="-330200" lvl="5" marL="2743200" algn="l">
              <a:lnSpc>
                <a:spcPct val="100000"/>
              </a:lnSpc>
              <a:spcBef>
                <a:spcPts val="400"/>
              </a:spcBef>
              <a:spcAft>
                <a:spcPts val="0"/>
              </a:spcAft>
              <a:buSzPts val="1600"/>
              <a:buChar char="►"/>
              <a:defRPr sz="2000"/>
            </a:lvl6pPr>
            <a:lvl7pPr indent="-330200" lvl="6" marL="3200400" algn="l">
              <a:lnSpc>
                <a:spcPct val="100000"/>
              </a:lnSpc>
              <a:spcBef>
                <a:spcPts val="400"/>
              </a:spcBef>
              <a:spcAft>
                <a:spcPts val="0"/>
              </a:spcAft>
              <a:buSzPts val="1600"/>
              <a:buChar char="►"/>
              <a:defRPr sz="2000"/>
            </a:lvl7pPr>
            <a:lvl8pPr indent="-330200" lvl="7" marL="3657600" algn="l">
              <a:lnSpc>
                <a:spcPct val="100000"/>
              </a:lnSpc>
              <a:spcBef>
                <a:spcPts val="400"/>
              </a:spcBef>
              <a:spcAft>
                <a:spcPts val="0"/>
              </a:spcAft>
              <a:buSzPts val="1600"/>
              <a:buChar char="►"/>
              <a:defRPr sz="2000"/>
            </a:lvl8pPr>
            <a:lvl9pPr indent="-330200" lvl="8" marL="4114800" algn="l">
              <a:lnSpc>
                <a:spcPct val="100000"/>
              </a:lnSpc>
              <a:spcBef>
                <a:spcPts val="400"/>
              </a:spcBef>
              <a:spcAft>
                <a:spcPts val="0"/>
              </a:spcAft>
              <a:buSzPts val="1600"/>
              <a:buChar char="►"/>
              <a:defRPr sz="2000"/>
            </a:lvl9pPr>
          </a:lstStyle>
          <a:p/>
        </p:txBody>
      </p:sp>
      <p:sp>
        <p:nvSpPr>
          <p:cNvPr id="365" name="Google Shape;365;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8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720"/>
              <a:buNone/>
              <a:defRPr sz="900"/>
            </a:lvl5pPr>
            <a:lvl6pPr indent="-228600" lvl="5" marL="2743200" algn="l">
              <a:lnSpc>
                <a:spcPct val="100000"/>
              </a:lnSpc>
              <a:spcBef>
                <a:spcPts val="180"/>
              </a:spcBef>
              <a:spcAft>
                <a:spcPts val="0"/>
              </a:spcAft>
              <a:buSzPts val="720"/>
              <a:buNone/>
              <a:defRPr sz="900"/>
            </a:lvl6pPr>
            <a:lvl7pPr indent="-228600" lvl="6" marL="3200400" algn="l">
              <a:lnSpc>
                <a:spcPct val="100000"/>
              </a:lnSpc>
              <a:spcBef>
                <a:spcPts val="180"/>
              </a:spcBef>
              <a:spcAft>
                <a:spcPts val="0"/>
              </a:spcAft>
              <a:buSzPts val="720"/>
              <a:buNone/>
              <a:defRPr sz="900"/>
            </a:lvl7pPr>
            <a:lvl8pPr indent="-228600" lvl="7" marL="3657600" algn="l">
              <a:lnSpc>
                <a:spcPct val="100000"/>
              </a:lnSpc>
              <a:spcBef>
                <a:spcPts val="180"/>
              </a:spcBef>
              <a:spcAft>
                <a:spcPts val="0"/>
              </a:spcAft>
              <a:buSzPts val="720"/>
              <a:buNone/>
              <a:defRPr sz="900"/>
            </a:lvl8pPr>
            <a:lvl9pPr indent="-228600" lvl="8" marL="4114800" algn="l">
              <a:lnSpc>
                <a:spcPct val="100000"/>
              </a:lnSpc>
              <a:spcBef>
                <a:spcPts val="180"/>
              </a:spcBef>
              <a:spcAft>
                <a:spcPts val="0"/>
              </a:spcAft>
              <a:buSzPts val="720"/>
              <a:buNone/>
              <a:defRPr sz="900"/>
            </a:lvl9pPr>
          </a:lstStyle>
          <a:p/>
        </p:txBody>
      </p:sp>
      <p:sp>
        <p:nvSpPr>
          <p:cNvPr id="366" name="Google Shape;366;p11"/>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1"/>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dk2"/>
            </a:gs>
            <a:gs pos="100000">
              <a:srgbClr val="525462"/>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3998" y="1422400"/>
            <a:ext cx="9143177" cy="5435600"/>
            <a:chOff x="3998" y="1422400"/>
            <a:chExt cx="9143177" cy="5435600"/>
          </a:xfrm>
        </p:grpSpPr>
        <p:grpSp>
          <p:nvGrpSpPr>
            <p:cNvPr id="7" name="Google Shape;7;p1"/>
            <p:cNvGrpSpPr/>
            <p:nvPr/>
          </p:nvGrpSpPr>
          <p:grpSpPr>
            <a:xfrm>
              <a:off x="31750" y="1422400"/>
              <a:ext cx="9115425" cy="5435600"/>
              <a:chOff x="31750" y="1422400"/>
              <a:chExt cx="9115425" cy="5435600"/>
            </a:xfrm>
          </p:grpSpPr>
          <p:sp>
            <p:nvSpPr>
              <p:cNvPr id="8" name="Google Shape;8;p1"/>
              <p:cNvSpPr/>
              <p:nvPr/>
            </p:nvSpPr>
            <p:spPr>
              <a:xfrm>
                <a:off x="2220912" y="1771650"/>
                <a:ext cx="4468812" cy="3349625"/>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 name="Google Shape;9;p1"/>
              <p:cNvSpPr/>
              <p:nvPr/>
            </p:nvSpPr>
            <p:spPr>
              <a:xfrm>
                <a:off x="1066800" y="1771650"/>
                <a:ext cx="6296025" cy="3756025"/>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 name="Google Shape;10;p1"/>
              <p:cNvSpPr/>
              <p:nvPr/>
            </p:nvSpPr>
            <p:spPr>
              <a:xfrm>
                <a:off x="31750" y="1697037"/>
                <a:ext cx="9099550" cy="4932362"/>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 name="Google Shape;11;p1"/>
              <p:cNvSpPr/>
              <p:nvPr/>
            </p:nvSpPr>
            <p:spPr>
              <a:xfrm>
                <a:off x="384175" y="1817687"/>
                <a:ext cx="8750300" cy="438150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 name="Google Shape;12;p1"/>
              <p:cNvSpPr/>
              <p:nvPr/>
            </p:nvSpPr>
            <p:spPr>
              <a:xfrm>
                <a:off x="7683500" y="1562100"/>
                <a:ext cx="1254125" cy="1887537"/>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 name="Google Shape;13;p1"/>
              <p:cNvSpPr/>
              <p:nvPr/>
            </p:nvSpPr>
            <p:spPr>
              <a:xfrm>
                <a:off x="8212137" y="1422400"/>
                <a:ext cx="919162" cy="177323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 name="Google Shape;14;p1"/>
              <p:cNvSpPr/>
              <p:nvPr/>
            </p:nvSpPr>
            <p:spPr>
              <a:xfrm>
                <a:off x="5224462" y="1536700"/>
                <a:ext cx="3922712" cy="3803650"/>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 name="Google Shape;15;p1"/>
              <p:cNvSpPr/>
              <p:nvPr/>
            </p:nvSpPr>
            <p:spPr>
              <a:xfrm>
                <a:off x="3756025" y="1693862"/>
                <a:ext cx="2220912" cy="2141537"/>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6" name="Google Shape;16;p1"/>
              <p:cNvSpPr/>
              <p:nvPr/>
            </p:nvSpPr>
            <p:spPr>
              <a:xfrm>
                <a:off x="6786562" y="3224212"/>
                <a:ext cx="1993900" cy="1285875"/>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 name="Google Shape;17;p1"/>
              <p:cNvSpPr/>
              <p:nvPr/>
            </p:nvSpPr>
            <p:spPr>
              <a:xfrm>
                <a:off x="4625975" y="5518150"/>
                <a:ext cx="4521200" cy="1250950"/>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 name="Google Shape;18;p1"/>
              <p:cNvSpPr/>
              <p:nvPr/>
            </p:nvSpPr>
            <p:spPr>
              <a:xfrm>
                <a:off x="8640762" y="1463675"/>
                <a:ext cx="506412" cy="1355725"/>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 name="Google Shape;19;p1"/>
              <p:cNvSpPr/>
              <p:nvPr/>
            </p:nvSpPr>
            <p:spPr>
              <a:xfrm>
                <a:off x="7864475" y="5664200"/>
                <a:ext cx="1025525" cy="622300"/>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 name="Google Shape;20;p1"/>
              <p:cNvSpPr/>
              <p:nvPr/>
            </p:nvSpPr>
            <p:spPr>
              <a:xfrm>
                <a:off x="79375" y="3810000"/>
                <a:ext cx="4343400" cy="304800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grpSp>
          <p:nvGrpSpPr>
            <p:cNvPr id="21" name="Google Shape;21;p1"/>
            <p:cNvGrpSpPr/>
            <p:nvPr/>
          </p:nvGrpSpPr>
          <p:grpSpPr>
            <a:xfrm>
              <a:off x="3998" y="3639846"/>
              <a:ext cx="2193434" cy="2694862"/>
              <a:chOff x="3998" y="3639846"/>
              <a:chExt cx="2193434" cy="2694862"/>
            </a:xfrm>
          </p:grpSpPr>
          <p:sp>
            <p:nvSpPr>
              <p:cNvPr id="22" name="Google Shape;22;p1"/>
              <p:cNvSpPr txBox="1"/>
              <p:nvPr/>
            </p:nvSpPr>
            <p:spPr>
              <a:xfrm rot="6780000">
                <a:off x="99218" y="61634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 name="Google Shape;23;p1"/>
              <p:cNvSpPr txBox="1"/>
              <p:nvPr/>
            </p:nvSpPr>
            <p:spPr>
              <a:xfrm rot="6780000">
                <a:off x="53181" y="6158706"/>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 name="Google Shape;24;p1"/>
              <p:cNvSpPr txBox="1"/>
              <p:nvPr/>
            </p:nvSpPr>
            <p:spPr>
              <a:xfrm rot="6780000">
                <a:off x="10318" y="61507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 name="Google Shape;25;p1"/>
              <p:cNvSpPr txBox="1"/>
              <p:nvPr/>
            </p:nvSpPr>
            <p:spPr>
              <a:xfrm rot="5940000">
                <a:off x="332581" y="616505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 name="Google Shape;26;p1"/>
              <p:cNvSpPr txBox="1"/>
              <p:nvPr/>
            </p:nvSpPr>
            <p:spPr>
              <a:xfrm rot="5940000">
                <a:off x="289718" y="617299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 name="Google Shape;27;p1"/>
              <p:cNvSpPr txBox="1"/>
              <p:nvPr/>
            </p:nvSpPr>
            <p:spPr>
              <a:xfrm rot="6240000">
                <a:off x="242093" y="61714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 name="Google Shape;28;p1"/>
              <p:cNvSpPr txBox="1"/>
              <p:nvPr/>
            </p:nvSpPr>
            <p:spPr>
              <a:xfrm rot="6180000">
                <a:off x="196056" y="616823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 name="Google Shape;29;p1"/>
              <p:cNvSpPr txBox="1"/>
              <p:nvPr/>
            </p:nvSpPr>
            <p:spPr>
              <a:xfrm rot="5340000">
                <a:off x="577056" y="61412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 name="Google Shape;30;p1"/>
              <p:cNvSpPr txBox="1"/>
              <p:nvPr/>
            </p:nvSpPr>
            <p:spPr>
              <a:xfrm rot="5340000">
                <a:off x="527843" y="61460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 name="Google Shape;31;p1"/>
              <p:cNvSpPr txBox="1"/>
              <p:nvPr/>
            </p:nvSpPr>
            <p:spPr>
              <a:xfrm rot="5580000">
                <a:off x="480218" y="61539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2" name="Google Shape;32;p1"/>
              <p:cNvSpPr txBox="1"/>
              <p:nvPr/>
            </p:nvSpPr>
            <p:spPr>
              <a:xfrm rot="5700000">
                <a:off x="429418" y="616188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3" name="Google Shape;33;p1"/>
              <p:cNvSpPr txBox="1"/>
              <p:nvPr/>
            </p:nvSpPr>
            <p:spPr>
              <a:xfrm rot="4680000">
                <a:off x="819943" y="60777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4" name="Google Shape;34;p1"/>
              <p:cNvSpPr txBox="1"/>
              <p:nvPr/>
            </p:nvSpPr>
            <p:spPr>
              <a:xfrm rot="4920000">
                <a:off x="772318" y="60856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5" name="Google Shape;35;p1"/>
              <p:cNvSpPr txBox="1"/>
              <p:nvPr/>
            </p:nvSpPr>
            <p:spPr>
              <a:xfrm rot="4920000">
                <a:off x="724693" y="610790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6" name="Google Shape;36;p1"/>
              <p:cNvSpPr txBox="1"/>
              <p:nvPr/>
            </p:nvSpPr>
            <p:spPr>
              <a:xfrm rot="5040000">
                <a:off x="677068" y="61126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7" name="Google Shape;37;p1"/>
              <p:cNvSpPr txBox="1"/>
              <p:nvPr/>
            </p:nvSpPr>
            <p:spPr>
              <a:xfrm rot="3780000">
                <a:off x="1054893" y="59713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8" name="Google Shape;38;p1"/>
              <p:cNvSpPr txBox="1"/>
              <p:nvPr/>
            </p:nvSpPr>
            <p:spPr>
              <a:xfrm rot="3780000">
                <a:off x="1007268" y="59999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9" name="Google Shape;39;p1"/>
              <p:cNvSpPr txBox="1"/>
              <p:nvPr/>
            </p:nvSpPr>
            <p:spPr>
              <a:xfrm rot="4080000">
                <a:off x="961231" y="601741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0" name="Google Shape;40;p1"/>
              <p:cNvSpPr txBox="1"/>
              <p:nvPr/>
            </p:nvSpPr>
            <p:spPr>
              <a:xfrm rot="4320000">
                <a:off x="913606" y="60380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1" name="Google Shape;41;p1"/>
              <p:cNvSpPr txBox="1"/>
              <p:nvPr/>
            </p:nvSpPr>
            <p:spPr>
              <a:xfrm rot="3360000">
                <a:off x="1269206" y="58459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2" name="Google Shape;42;p1"/>
              <p:cNvSpPr txBox="1"/>
              <p:nvPr/>
            </p:nvSpPr>
            <p:spPr>
              <a:xfrm rot="3360000">
                <a:off x="1226343" y="58713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3" name="Google Shape;43;p1"/>
              <p:cNvSpPr txBox="1"/>
              <p:nvPr/>
            </p:nvSpPr>
            <p:spPr>
              <a:xfrm rot="3360000">
                <a:off x="1183481" y="58999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4" name="Google Shape;44;p1"/>
              <p:cNvSpPr txBox="1"/>
              <p:nvPr/>
            </p:nvSpPr>
            <p:spPr>
              <a:xfrm rot="3780000">
                <a:off x="1139031" y="59269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5" name="Google Shape;45;p1"/>
              <p:cNvSpPr txBox="1"/>
              <p:nvPr/>
            </p:nvSpPr>
            <p:spPr>
              <a:xfrm rot="2280000">
                <a:off x="1465262" y="5694362"/>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6" name="Google Shape;46;p1"/>
              <p:cNvSpPr txBox="1"/>
              <p:nvPr/>
            </p:nvSpPr>
            <p:spPr>
              <a:xfrm rot="2280000">
                <a:off x="1427162" y="5724525"/>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7" name="Google Shape;47;p1"/>
              <p:cNvSpPr txBox="1"/>
              <p:nvPr/>
            </p:nvSpPr>
            <p:spPr>
              <a:xfrm rot="2700000">
                <a:off x="1436687" y="5710237"/>
                <a:ext cx="19050" cy="10953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8" name="Google Shape;48;p1"/>
              <p:cNvSpPr txBox="1"/>
              <p:nvPr/>
            </p:nvSpPr>
            <p:spPr>
              <a:xfrm rot="2700000">
                <a:off x="1390650" y="5743575"/>
                <a:ext cx="19050" cy="1000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9" name="Google Shape;49;p1"/>
              <p:cNvSpPr txBox="1"/>
              <p:nvPr/>
            </p:nvSpPr>
            <p:spPr>
              <a:xfrm rot="1500000">
                <a:off x="1630362" y="55133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0" name="Google Shape;50;p1"/>
              <p:cNvSpPr txBox="1"/>
              <p:nvPr/>
            </p:nvSpPr>
            <p:spPr>
              <a:xfrm rot="1500000">
                <a:off x="1601787" y="55514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1" name="Google Shape;51;p1"/>
              <p:cNvSpPr txBox="1"/>
              <p:nvPr/>
            </p:nvSpPr>
            <p:spPr>
              <a:xfrm rot="1740000">
                <a:off x="1571625" y="5586412"/>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2" name="Google Shape;52;p1"/>
              <p:cNvSpPr txBox="1"/>
              <p:nvPr/>
            </p:nvSpPr>
            <p:spPr>
              <a:xfrm rot="1740000">
                <a:off x="1538287" y="5626100"/>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3" name="Google Shape;53;p1"/>
              <p:cNvSpPr txBox="1"/>
              <p:nvPr/>
            </p:nvSpPr>
            <p:spPr>
              <a:xfrm rot="840000">
                <a:off x="1766887" y="5326062"/>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4" name="Google Shape;54;p1"/>
              <p:cNvSpPr txBox="1"/>
              <p:nvPr/>
            </p:nvSpPr>
            <p:spPr>
              <a:xfrm rot="840000">
                <a:off x="1746250" y="5362575"/>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5" name="Google Shape;55;p1"/>
              <p:cNvSpPr txBox="1"/>
              <p:nvPr/>
            </p:nvSpPr>
            <p:spPr>
              <a:xfrm rot="1260000">
                <a:off x="1724025" y="5403850"/>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6" name="Google Shape;56;p1"/>
              <p:cNvSpPr txBox="1"/>
              <p:nvPr/>
            </p:nvSpPr>
            <p:spPr>
              <a:xfrm rot="1260000">
                <a:off x="1689100" y="54371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7" name="Google Shape;57;p1"/>
              <p:cNvSpPr txBox="1"/>
              <p:nvPr/>
            </p:nvSpPr>
            <p:spPr>
              <a:xfrm rot="420000">
                <a:off x="1860550" y="511968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8" name="Google Shape;58;p1"/>
              <p:cNvSpPr txBox="1"/>
              <p:nvPr/>
            </p:nvSpPr>
            <p:spPr>
              <a:xfrm rot="540000">
                <a:off x="1844675" y="5159375"/>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9" name="Google Shape;59;p1"/>
              <p:cNvSpPr txBox="1"/>
              <p:nvPr/>
            </p:nvSpPr>
            <p:spPr>
              <a:xfrm rot="720000">
                <a:off x="1831975" y="5200650"/>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0" name="Google Shape;60;p1"/>
              <p:cNvSpPr txBox="1"/>
              <p:nvPr/>
            </p:nvSpPr>
            <p:spPr>
              <a:xfrm rot="720000">
                <a:off x="1811337" y="5245100"/>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1" name="Google Shape;61;p1"/>
              <p:cNvSpPr txBox="1"/>
              <p:nvPr/>
            </p:nvSpPr>
            <p:spPr>
              <a:xfrm rot="-300000">
                <a:off x="1922462" y="4914900"/>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2" name="Google Shape;62;p1"/>
              <p:cNvSpPr txBox="1"/>
              <p:nvPr/>
            </p:nvSpPr>
            <p:spPr>
              <a:xfrm rot="-60000">
                <a:off x="1906587" y="4956175"/>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3" name="Google Shape;63;p1"/>
              <p:cNvSpPr txBox="1"/>
              <p:nvPr/>
            </p:nvSpPr>
            <p:spPr>
              <a:xfrm rot="-60000">
                <a:off x="1905000" y="4995862"/>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4" name="Google Shape;64;p1"/>
              <p:cNvSpPr txBox="1"/>
              <p:nvPr/>
            </p:nvSpPr>
            <p:spPr>
              <a:xfrm rot="180000">
                <a:off x="1887537" y="503713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5" name="Google Shape;65;p1"/>
              <p:cNvSpPr txBox="1"/>
              <p:nvPr/>
            </p:nvSpPr>
            <p:spPr>
              <a:xfrm rot="-720000">
                <a:off x="1935162" y="47069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6" name="Google Shape;66;p1"/>
              <p:cNvSpPr txBox="1"/>
              <p:nvPr/>
            </p:nvSpPr>
            <p:spPr>
              <a:xfrm rot="-540000">
                <a:off x="1936750" y="47482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7" name="Google Shape;67;p1"/>
              <p:cNvSpPr txBox="1"/>
              <p:nvPr/>
            </p:nvSpPr>
            <p:spPr>
              <a:xfrm rot="-540000">
                <a:off x="1936750" y="47863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8" name="Google Shape;68;p1"/>
              <p:cNvSpPr txBox="1"/>
              <p:nvPr/>
            </p:nvSpPr>
            <p:spPr>
              <a:xfrm rot="-300000">
                <a:off x="1935162" y="482758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9" name="Google Shape;69;p1"/>
              <p:cNvSpPr txBox="1"/>
              <p:nvPr/>
            </p:nvSpPr>
            <p:spPr>
              <a:xfrm rot="-1140000">
                <a:off x="1916112" y="45132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0" name="Google Shape;70;p1"/>
              <p:cNvSpPr txBox="1"/>
              <p:nvPr/>
            </p:nvSpPr>
            <p:spPr>
              <a:xfrm rot="-1020000">
                <a:off x="1925637" y="45466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1" name="Google Shape;71;p1"/>
              <p:cNvSpPr txBox="1"/>
              <p:nvPr/>
            </p:nvSpPr>
            <p:spPr>
              <a:xfrm rot="-1020000">
                <a:off x="1930400" y="45847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2" name="Google Shape;72;p1"/>
              <p:cNvSpPr txBox="1"/>
              <p:nvPr/>
            </p:nvSpPr>
            <p:spPr>
              <a:xfrm rot="-840000">
                <a:off x="1935162" y="46275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3" name="Google Shape;73;p1"/>
              <p:cNvSpPr txBox="1"/>
              <p:nvPr/>
            </p:nvSpPr>
            <p:spPr>
              <a:xfrm rot="-1560000">
                <a:off x="1849437" y="43291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4" name="Google Shape;74;p1"/>
              <p:cNvSpPr txBox="1"/>
              <p:nvPr/>
            </p:nvSpPr>
            <p:spPr>
              <a:xfrm rot="-1380000">
                <a:off x="1866900" y="43688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5" name="Google Shape;75;p1"/>
              <p:cNvSpPr txBox="1"/>
              <p:nvPr/>
            </p:nvSpPr>
            <p:spPr>
              <a:xfrm rot="-1380000">
                <a:off x="1879600" y="44053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6" name="Google Shape;76;p1"/>
              <p:cNvSpPr txBox="1"/>
              <p:nvPr/>
            </p:nvSpPr>
            <p:spPr>
              <a:xfrm rot="-1380000">
                <a:off x="1895475" y="44370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7" name="Google Shape;77;p1"/>
              <p:cNvSpPr txBox="1"/>
              <p:nvPr/>
            </p:nvSpPr>
            <p:spPr>
              <a:xfrm rot="-1980000">
                <a:off x="1747837" y="417195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8" name="Google Shape;78;p1"/>
              <p:cNvSpPr txBox="1"/>
              <p:nvPr/>
            </p:nvSpPr>
            <p:spPr>
              <a:xfrm rot="-1860000">
                <a:off x="1768475" y="41989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9" name="Google Shape;79;p1"/>
              <p:cNvSpPr txBox="1"/>
              <p:nvPr/>
            </p:nvSpPr>
            <p:spPr>
              <a:xfrm rot="-1800000">
                <a:off x="1792287" y="42338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0" name="Google Shape;80;p1"/>
              <p:cNvSpPr txBox="1"/>
              <p:nvPr/>
            </p:nvSpPr>
            <p:spPr>
              <a:xfrm rot="-1800000">
                <a:off x="1812925" y="426085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1" name="Google Shape;81;p1"/>
              <p:cNvSpPr txBox="1"/>
              <p:nvPr/>
            </p:nvSpPr>
            <p:spPr>
              <a:xfrm rot="-2520000">
                <a:off x="1609725" y="402907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2" name="Google Shape;82;p1"/>
              <p:cNvSpPr txBox="1"/>
              <p:nvPr/>
            </p:nvSpPr>
            <p:spPr>
              <a:xfrm rot="-2520000">
                <a:off x="1643062" y="40592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3" name="Google Shape;83;p1"/>
              <p:cNvSpPr txBox="1"/>
              <p:nvPr/>
            </p:nvSpPr>
            <p:spPr>
              <a:xfrm rot="-2520000">
                <a:off x="1666875" y="408622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4" name="Google Shape;84;p1"/>
              <p:cNvSpPr txBox="1"/>
              <p:nvPr/>
            </p:nvSpPr>
            <p:spPr>
              <a:xfrm rot="-2400000">
                <a:off x="1695450" y="411162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5" name="Google Shape;85;p1"/>
              <p:cNvSpPr/>
              <p:nvPr/>
            </p:nvSpPr>
            <p:spPr>
              <a:xfrm>
                <a:off x="771525" y="4068762"/>
                <a:ext cx="285750" cy="239712"/>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6" name="Google Shape;86;p1"/>
              <p:cNvSpPr txBox="1"/>
              <p:nvPr/>
            </p:nvSpPr>
            <p:spPr>
              <a:xfrm rot="6540000">
                <a:off x="-344487" y="4981575"/>
                <a:ext cx="19462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7" name="Google Shape;87;p1"/>
              <p:cNvSpPr txBox="1"/>
              <p:nvPr/>
            </p:nvSpPr>
            <p:spPr>
              <a:xfrm rot="180000">
                <a:off x="6350" y="4994275"/>
                <a:ext cx="16367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8" name="Google Shape;88;p1"/>
              <p:cNvSpPr txBox="1"/>
              <p:nvPr/>
            </p:nvSpPr>
            <p:spPr>
              <a:xfrm rot="-3000000">
                <a:off x="1440656" y="392509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9" name="Google Shape;89;p1"/>
              <p:cNvSpPr txBox="1"/>
              <p:nvPr/>
            </p:nvSpPr>
            <p:spPr>
              <a:xfrm rot="-3000000">
                <a:off x="1477168" y="3945731"/>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0" name="Google Shape;90;p1"/>
              <p:cNvSpPr txBox="1"/>
              <p:nvPr/>
            </p:nvSpPr>
            <p:spPr>
              <a:xfrm rot="-3000000">
                <a:off x="1514475" y="396398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1" name="Google Shape;91;p1"/>
              <p:cNvSpPr txBox="1"/>
              <p:nvPr/>
            </p:nvSpPr>
            <p:spPr>
              <a:xfrm rot="-2700000">
                <a:off x="1546225" y="39830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2" name="Google Shape;92;p1"/>
              <p:cNvSpPr txBox="1"/>
              <p:nvPr/>
            </p:nvSpPr>
            <p:spPr>
              <a:xfrm rot="-3660000">
                <a:off x="1251743" y="38504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3" name="Google Shape;93;p1"/>
              <p:cNvSpPr txBox="1"/>
              <p:nvPr/>
            </p:nvSpPr>
            <p:spPr>
              <a:xfrm rot="-3660000">
                <a:off x="1294606" y="38631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4" name="Google Shape;94;p1"/>
              <p:cNvSpPr txBox="1"/>
              <p:nvPr/>
            </p:nvSpPr>
            <p:spPr>
              <a:xfrm rot="-3540000">
                <a:off x="1329531" y="387429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5" name="Google Shape;95;p1"/>
              <p:cNvSpPr txBox="1"/>
              <p:nvPr/>
            </p:nvSpPr>
            <p:spPr>
              <a:xfrm rot="-3240000">
                <a:off x="1369218" y="389334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6" name="Google Shape;96;p1"/>
              <p:cNvSpPr txBox="1"/>
              <p:nvPr/>
            </p:nvSpPr>
            <p:spPr>
              <a:xfrm rot="-4380000">
                <a:off x="1031081" y="3802856"/>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7" name="Google Shape;97;p1"/>
              <p:cNvSpPr txBox="1"/>
              <p:nvPr/>
            </p:nvSpPr>
            <p:spPr>
              <a:xfrm rot="-4260000">
                <a:off x="1075531" y="38123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8" name="Google Shape;98;p1"/>
              <p:cNvSpPr txBox="1"/>
              <p:nvPr/>
            </p:nvSpPr>
            <p:spPr>
              <a:xfrm rot="-4260000">
                <a:off x="1123156" y="382031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9" name="Google Shape;99;p1"/>
              <p:cNvSpPr txBox="1"/>
              <p:nvPr/>
            </p:nvSpPr>
            <p:spPr>
              <a:xfrm rot="-4020000">
                <a:off x="1170781" y="38266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0" name="Google Shape;100;p1"/>
              <p:cNvSpPr txBox="1"/>
              <p:nvPr/>
            </p:nvSpPr>
            <p:spPr>
              <a:xfrm rot="-4920000">
                <a:off x="799306" y="3801268"/>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1" name="Google Shape;101;p1"/>
              <p:cNvSpPr txBox="1"/>
              <p:nvPr/>
            </p:nvSpPr>
            <p:spPr>
              <a:xfrm rot="-4680000">
                <a:off x="846931" y="3798093"/>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2" name="Google Shape;102;p1"/>
              <p:cNvSpPr txBox="1"/>
              <p:nvPr/>
            </p:nvSpPr>
            <p:spPr>
              <a:xfrm rot="-4680000">
                <a:off x="894556" y="379333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3" name="Google Shape;103;p1"/>
              <p:cNvSpPr txBox="1"/>
              <p:nvPr/>
            </p:nvSpPr>
            <p:spPr>
              <a:xfrm rot="-4620000">
                <a:off x="943768" y="379491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4" name="Google Shape;104;p1"/>
              <p:cNvSpPr txBox="1"/>
              <p:nvPr/>
            </p:nvSpPr>
            <p:spPr>
              <a:xfrm rot="-5220000">
                <a:off x="564356" y="383143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5" name="Google Shape;105;p1"/>
              <p:cNvSpPr txBox="1"/>
              <p:nvPr/>
            </p:nvSpPr>
            <p:spPr>
              <a:xfrm rot="-5400000">
                <a:off x="611981" y="382349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6" name="Google Shape;106;p1"/>
              <p:cNvSpPr txBox="1"/>
              <p:nvPr/>
            </p:nvSpPr>
            <p:spPr>
              <a:xfrm rot="-5340000">
                <a:off x="664368" y="38171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7" name="Google Shape;107;p1"/>
              <p:cNvSpPr txBox="1"/>
              <p:nvPr/>
            </p:nvSpPr>
            <p:spPr>
              <a:xfrm rot="-5220000">
                <a:off x="713581" y="38092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8" name="Google Shape;108;p1"/>
              <p:cNvSpPr txBox="1"/>
              <p:nvPr/>
            </p:nvSpPr>
            <p:spPr>
              <a:xfrm rot="-6180000">
                <a:off x="327818" y="39012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9" name="Google Shape;109;p1"/>
              <p:cNvSpPr txBox="1"/>
              <p:nvPr/>
            </p:nvSpPr>
            <p:spPr>
              <a:xfrm rot="-6240000">
                <a:off x="377031" y="388540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0" name="Google Shape;110;p1"/>
              <p:cNvSpPr txBox="1"/>
              <p:nvPr/>
            </p:nvSpPr>
            <p:spPr>
              <a:xfrm rot="-6120000">
                <a:off x="423068" y="38695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1" name="Google Shape;111;p1"/>
              <p:cNvSpPr txBox="1"/>
              <p:nvPr/>
            </p:nvSpPr>
            <p:spPr>
              <a:xfrm rot="-5940000">
                <a:off x="464343" y="3852068"/>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2" name="Google Shape;112;p1"/>
              <p:cNvSpPr txBox="1"/>
              <p:nvPr/>
            </p:nvSpPr>
            <p:spPr>
              <a:xfrm rot="-7380000">
                <a:off x="8731" y="40457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3" name="Google Shape;113;p1"/>
              <p:cNvSpPr txBox="1"/>
              <p:nvPr/>
            </p:nvSpPr>
            <p:spPr>
              <a:xfrm rot="-7200000">
                <a:off x="102393" y="39949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4" name="Google Shape;114;p1"/>
              <p:cNvSpPr txBox="1"/>
              <p:nvPr/>
            </p:nvSpPr>
            <p:spPr>
              <a:xfrm rot="-6840000">
                <a:off x="146843" y="39711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5" name="Google Shape;115;p1"/>
              <p:cNvSpPr txBox="1"/>
              <p:nvPr/>
            </p:nvSpPr>
            <p:spPr>
              <a:xfrm rot="-6840000">
                <a:off x="189706" y="39552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6" name="Google Shape;116;p1"/>
              <p:cNvSpPr txBox="1"/>
              <p:nvPr/>
            </p:nvSpPr>
            <p:spPr>
              <a:xfrm rot="-6480000">
                <a:off x="238918" y="39330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7" name="Google Shape;117;p1"/>
              <p:cNvSpPr txBox="1"/>
              <p:nvPr/>
            </p:nvSpPr>
            <p:spPr>
              <a:xfrm rot="-1920000">
                <a:off x="0" y="5338762"/>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8" name="Google Shape;118;p1"/>
              <p:cNvSpPr txBox="1"/>
              <p:nvPr/>
            </p:nvSpPr>
            <p:spPr>
              <a:xfrm rot="3240000">
                <a:off x="811212" y="5521325"/>
                <a:ext cx="3841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9" name="Google Shape;119;p1"/>
              <p:cNvSpPr txBox="1"/>
              <p:nvPr/>
            </p:nvSpPr>
            <p:spPr>
              <a:xfrm rot="3240000">
                <a:off x="55562" y="4441825"/>
                <a:ext cx="3841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0" name="Google Shape;120;p1"/>
              <p:cNvSpPr txBox="1"/>
              <p:nvPr/>
            </p:nvSpPr>
            <p:spPr>
              <a:xfrm rot="-1920000">
                <a:off x="1111250" y="4525962"/>
                <a:ext cx="5032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1" name="Google Shape;121;p1"/>
              <p:cNvSpPr txBox="1"/>
              <p:nvPr/>
            </p:nvSpPr>
            <p:spPr>
              <a:xfrm rot="5880000">
                <a:off x="317500" y="6215062"/>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2" name="Google Shape;122;p1"/>
              <p:cNvSpPr txBox="1"/>
              <p:nvPr/>
            </p:nvSpPr>
            <p:spPr>
              <a:xfrm rot="6660000">
                <a:off x="71437" y="6215062"/>
                <a:ext cx="22860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3" name="Google Shape;123;p1"/>
              <p:cNvSpPr txBox="1"/>
              <p:nvPr/>
            </p:nvSpPr>
            <p:spPr>
              <a:xfrm rot="5220000">
                <a:off x="573087" y="6180137"/>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4" name="Google Shape;124;p1"/>
              <p:cNvSpPr txBox="1"/>
              <p:nvPr/>
            </p:nvSpPr>
            <p:spPr>
              <a:xfrm rot="4500000">
                <a:off x="828675" y="6107112"/>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5" name="Google Shape;125;p1"/>
              <p:cNvSpPr txBox="1"/>
              <p:nvPr/>
            </p:nvSpPr>
            <p:spPr>
              <a:xfrm rot="3780000">
                <a:off x="1063625" y="599757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6" name="Google Shape;126;p1"/>
              <p:cNvSpPr txBox="1"/>
              <p:nvPr/>
            </p:nvSpPr>
            <p:spPr>
              <a:xfrm rot="3060000">
                <a:off x="1290637" y="5854700"/>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7" name="Google Shape;127;p1"/>
              <p:cNvSpPr txBox="1"/>
              <p:nvPr/>
            </p:nvSpPr>
            <p:spPr>
              <a:xfrm rot="2040000">
                <a:off x="1489075" y="568642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8" name="Google Shape;128;p1"/>
              <p:cNvSpPr txBox="1"/>
              <p:nvPr/>
            </p:nvSpPr>
            <p:spPr>
              <a:xfrm rot="-7200000">
                <a:off x="-28575" y="397827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29" name="Google Shape;129;p1"/>
              <p:cNvSpPr txBox="1"/>
              <p:nvPr/>
            </p:nvSpPr>
            <p:spPr>
              <a:xfrm rot="-6420000">
                <a:off x="215900" y="3862387"/>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0" name="Google Shape;130;p1"/>
              <p:cNvSpPr txBox="1"/>
              <p:nvPr/>
            </p:nvSpPr>
            <p:spPr>
              <a:xfrm rot="-4980000">
                <a:off x="709612" y="3752850"/>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1" name="Google Shape;131;p1"/>
              <p:cNvSpPr txBox="1"/>
              <p:nvPr/>
            </p:nvSpPr>
            <p:spPr>
              <a:xfrm rot="-4320000">
                <a:off x="947737" y="3746500"/>
                <a:ext cx="2381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2" name="Google Shape;132;p1"/>
              <p:cNvSpPr txBox="1"/>
              <p:nvPr/>
            </p:nvSpPr>
            <p:spPr>
              <a:xfrm rot="-3720000">
                <a:off x="1173956" y="3786981"/>
                <a:ext cx="246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3" name="Google Shape;133;p1"/>
              <p:cNvSpPr txBox="1"/>
              <p:nvPr/>
            </p:nvSpPr>
            <p:spPr>
              <a:xfrm rot="-3240000">
                <a:off x="1380331" y="3856831"/>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4" name="Google Shape;134;p1"/>
              <p:cNvSpPr txBox="1"/>
              <p:nvPr/>
            </p:nvSpPr>
            <p:spPr>
              <a:xfrm rot="-2640000">
                <a:off x="1562100" y="3963987"/>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5" name="Google Shape;135;p1"/>
              <p:cNvSpPr txBox="1"/>
              <p:nvPr/>
            </p:nvSpPr>
            <p:spPr>
              <a:xfrm rot="-2220000">
                <a:off x="1706562" y="4103687"/>
                <a:ext cx="2746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6" name="Google Shape;136;p1"/>
              <p:cNvSpPr txBox="1"/>
              <p:nvPr/>
            </p:nvSpPr>
            <p:spPr>
              <a:xfrm rot="-1740000">
                <a:off x="1820862" y="4267200"/>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7" name="Google Shape;137;p1"/>
              <p:cNvSpPr txBox="1"/>
              <p:nvPr/>
            </p:nvSpPr>
            <p:spPr>
              <a:xfrm rot="-1200000">
                <a:off x="1901825" y="4452937"/>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8" name="Google Shape;138;p1"/>
              <p:cNvSpPr txBox="1"/>
              <p:nvPr/>
            </p:nvSpPr>
            <p:spPr>
              <a:xfrm rot="-780000">
                <a:off x="1933575" y="4651375"/>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9" name="Google Shape;139;p1"/>
              <p:cNvSpPr txBox="1"/>
              <p:nvPr/>
            </p:nvSpPr>
            <p:spPr>
              <a:xfrm rot="-300000">
                <a:off x="1925637" y="4867275"/>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0" name="Google Shape;140;p1"/>
              <p:cNvSpPr txBox="1"/>
              <p:nvPr/>
            </p:nvSpPr>
            <p:spPr>
              <a:xfrm rot="660000">
                <a:off x="1787525" y="5297487"/>
                <a:ext cx="2381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1" name="Google Shape;141;p1"/>
              <p:cNvSpPr txBox="1"/>
              <p:nvPr/>
            </p:nvSpPr>
            <p:spPr>
              <a:xfrm rot="1500000">
                <a:off x="1652587" y="5500687"/>
                <a:ext cx="2222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2" name="Google Shape;142;p1"/>
              <p:cNvSpPr/>
              <p:nvPr/>
            </p:nvSpPr>
            <p:spPr>
              <a:xfrm>
                <a:off x="1349375" y="4978400"/>
                <a:ext cx="323850" cy="19050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3" name="Google Shape;143;p1"/>
              <p:cNvSpPr/>
              <p:nvPr/>
            </p:nvSpPr>
            <p:spPr>
              <a:xfrm>
                <a:off x="30162" y="4321175"/>
                <a:ext cx="142875" cy="123825"/>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4" name="Google Shape;144;p1"/>
              <p:cNvSpPr/>
              <p:nvPr/>
            </p:nvSpPr>
            <p:spPr>
              <a:xfrm>
                <a:off x="153987" y="4208462"/>
                <a:ext cx="160337" cy="141287"/>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5" name="Google Shape;145;p1"/>
              <p:cNvSpPr/>
              <p:nvPr/>
            </p:nvSpPr>
            <p:spPr>
              <a:xfrm>
                <a:off x="1074737" y="5559425"/>
                <a:ext cx="131762" cy="123825"/>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6" name="Google Shape;146;p1"/>
              <p:cNvSpPr/>
              <p:nvPr/>
            </p:nvSpPr>
            <p:spPr>
              <a:xfrm>
                <a:off x="1492250" y="4416425"/>
                <a:ext cx="142875" cy="114300"/>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7" name="Google Shape;147;p1"/>
              <p:cNvSpPr/>
              <p:nvPr/>
            </p:nvSpPr>
            <p:spPr>
              <a:xfrm>
                <a:off x="1425575" y="4311650"/>
                <a:ext cx="142875" cy="133350"/>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8" name="Google Shape;148;p1"/>
              <p:cNvSpPr/>
              <p:nvPr/>
            </p:nvSpPr>
            <p:spPr>
              <a:xfrm>
                <a:off x="11112" y="6091237"/>
                <a:ext cx="9525" cy="19050"/>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9" name="Google Shape;149;p1"/>
              <p:cNvSpPr/>
              <p:nvPr/>
            </p:nvSpPr>
            <p:spPr>
              <a:xfrm>
                <a:off x="11112" y="4056062"/>
                <a:ext cx="47625" cy="76200"/>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0" name="Google Shape;150;p1"/>
              <p:cNvSpPr/>
              <p:nvPr/>
            </p:nvSpPr>
            <p:spPr>
              <a:xfrm>
                <a:off x="11112" y="6100762"/>
                <a:ext cx="57150" cy="104775"/>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1" name="Google Shape;151;p1"/>
              <p:cNvSpPr txBox="1"/>
              <p:nvPr/>
            </p:nvSpPr>
            <p:spPr>
              <a:xfrm rot="240000">
                <a:off x="1868487" y="5081587"/>
                <a:ext cx="255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2" name="Google Shape;152;p1"/>
              <p:cNvSpPr txBox="1"/>
              <p:nvPr/>
            </p:nvSpPr>
            <p:spPr>
              <a:xfrm rot="-5640000">
                <a:off x="460375" y="3787775"/>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3" name="Google Shape;153;p1"/>
              <p:cNvSpPr/>
              <p:nvPr/>
            </p:nvSpPr>
            <p:spPr>
              <a:xfrm>
                <a:off x="220662" y="5672137"/>
                <a:ext cx="228600" cy="244475"/>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4" name="Google Shape;154;p1"/>
              <p:cNvSpPr/>
              <p:nvPr/>
            </p:nvSpPr>
            <p:spPr>
              <a:xfrm rot="-2880000">
                <a:off x="981868" y="5636418"/>
                <a:ext cx="107950" cy="109537"/>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5" name="Google Shape;155;p1"/>
              <p:cNvSpPr/>
              <p:nvPr/>
            </p:nvSpPr>
            <p:spPr>
              <a:xfrm>
                <a:off x="373062" y="3973512"/>
                <a:ext cx="552450" cy="2019300"/>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85A68"/>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56" name="Google Shape;156;p1"/>
              <p:cNvSpPr/>
              <p:nvPr/>
            </p:nvSpPr>
            <p:spPr>
              <a:xfrm rot="-1740000">
                <a:off x="469900" y="4837112"/>
                <a:ext cx="350837" cy="276225"/>
              </a:xfrm>
              <a:prstGeom prst="ellipse">
                <a:avLst/>
              </a:prstGeom>
              <a:gradFill>
                <a:gsLst>
                  <a:gs pos="0">
                    <a:srgbClr val="535561"/>
                  </a:gs>
                  <a:gs pos="50000">
                    <a:schemeClr val="dk1"/>
                  </a:gs>
                  <a:gs pos="100000">
                    <a:srgbClr val="53556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grpSp>
      <p:sp>
        <p:nvSpPr>
          <p:cNvPr id="157" name="Google Shape;157;p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9pPr>
          </a:lstStyle>
          <a:p/>
        </p:txBody>
      </p:sp>
      <p:sp>
        <p:nvSpPr>
          <p:cNvPr id="158" name="Google Shape;158;p1"/>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lnSpc>
                <a:spcPct val="100000"/>
              </a:lnSpc>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lnSpc>
                <a:spcPct val="100000"/>
              </a:lnSpc>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lnSpc>
                <a:spcPct val="100000"/>
              </a:lnSpc>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
        <p:nvSpPr>
          <p:cNvPr id="159" name="Google Shape;159;p1"/>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9pPr>
          </a:lstStyle>
          <a:p/>
        </p:txBody>
      </p:sp>
      <p:sp>
        <p:nvSpPr>
          <p:cNvPr id="160" name="Google Shape;160;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9pPr>
          </a:lstStyle>
          <a:p/>
        </p:txBody>
      </p:sp>
      <p:sp>
        <p:nvSpPr>
          <p:cNvPr id="161" name="Google Shape;161;p1"/>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1pPr>
            <a:lvl2pPr indent="0" lvl="1"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2pPr>
            <a:lvl3pPr indent="0" lvl="2"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3pPr>
            <a:lvl4pPr indent="0" lvl="3"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4pPr>
            <a:lvl5pPr indent="0" lvl="4"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5pPr>
            <a:lvl6pPr indent="0" lvl="5"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6pPr>
            <a:lvl7pPr indent="0" lvl="6"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7pPr>
            <a:lvl8pPr indent="0" lvl="7"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8pPr>
            <a:lvl9pPr indent="0" lvl="8" marL="0" marR="0" rtl="0" algn="r">
              <a:lnSpc>
                <a:spcPct val="100000"/>
              </a:lnSpc>
              <a:spcBef>
                <a:spcPts val="0"/>
              </a:spcBef>
              <a:spcAft>
                <a:spcPts val="0"/>
              </a:spcAft>
              <a:buClr>
                <a:schemeClr val="lt1"/>
              </a:buClr>
              <a:buSzPts val="1000"/>
              <a:buFont typeface="Tahoma"/>
              <a:buNone/>
              <a:defRPr b="0" i="0" sz="1000" u="none" cap="none" strike="noStrik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dk2"/>
            </a:gs>
            <a:gs pos="100000">
              <a:srgbClr val="525462"/>
            </a:gs>
          </a:gsLst>
          <a:lin ang="5400000" scaled="0"/>
        </a:gradFill>
      </p:bgPr>
    </p:bg>
    <p:spTree>
      <p:nvGrpSpPr>
        <p:cNvPr id="169" name="Shape 169"/>
        <p:cNvGrpSpPr/>
        <p:nvPr/>
      </p:nvGrpSpPr>
      <p:grpSpPr>
        <a:xfrm>
          <a:off x="0" y="0"/>
          <a:ext cx="0" cy="0"/>
          <a:chOff x="0" y="0"/>
          <a:chExt cx="0" cy="0"/>
        </a:xfrm>
      </p:grpSpPr>
      <p:grpSp>
        <p:nvGrpSpPr>
          <p:cNvPr id="170" name="Google Shape;170;p4"/>
          <p:cNvGrpSpPr/>
          <p:nvPr/>
        </p:nvGrpSpPr>
        <p:grpSpPr>
          <a:xfrm>
            <a:off x="3998" y="1422400"/>
            <a:ext cx="9143177" cy="5435600"/>
            <a:chOff x="3998" y="1422400"/>
            <a:chExt cx="9143177" cy="5435600"/>
          </a:xfrm>
        </p:grpSpPr>
        <p:grpSp>
          <p:nvGrpSpPr>
            <p:cNvPr id="171" name="Google Shape;171;p4"/>
            <p:cNvGrpSpPr/>
            <p:nvPr/>
          </p:nvGrpSpPr>
          <p:grpSpPr>
            <a:xfrm>
              <a:off x="31750" y="1422400"/>
              <a:ext cx="9115425" cy="5435600"/>
              <a:chOff x="31750" y="1422400"/>
              <a:chExt cx="9115425" cy="5435600"/>
            </a:xfrm>
          </p:grpSpPr>
          <p:sp>
            <p:nvSpPr>
              <p:cNvPr id="172" name="Google Shape;172;p4"/>
              <p:cNvSpPr/>
              <p:nvPr/>
            </p:nvSpPr>
            <p:spPr>
              <a:xfrm>
                <a:off x="2220912" y="1771650"/>
                <a:ext cx="4468812" cy="3349625"/>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3" name="Google Shape;173;p4"/>
              <p:cNvSpPr/>
              <p:nvPr/>
            </p:nvSpPr>
            <p:spPr>
              <a:xfrm>
                <a:off x="1066800" y="1771650"/>
                <a:ext cx="6296025" cy="3756025"/>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4" name="Google Shape;174;p4"/>
              <p:cNvSpPr/>
              <p:nvPr/>
            </p:nvSpPr>
            <p:spPr>
              <a:xfrm>
                <a:off x="31750" y="1697037"/>
                <a:ext cx="9099550" cy="4932362"/>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5" name="Google Shape;175;p4"/>
              <p:cNvSpPr/>
              <p:nvPr/>
            </p:nvSpPr>
            <p:spPr>
              <a:xfrm>
                <a:off x="384175" y="1817687"/>
                <a:ext cx="8750300" cy="438150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6" name="Google Shape;176;p4"/>
              <p:cNvSpPr/>
              <p:nvPr/>
            </p:nvSpPr>
            <p:spPr>
              <a:xfrm>
                <a:off x="7683500" y="1562100"/>
                <a:ext cx="1254125" cy="1887537"/>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7" name="Google Shape;177;p4"/>
              <p:cNvSpPr/>
              <p:nvPr/>
            </p:nvSpPr>
            <p:spPr>
              <a:xfrm>
                <a:off x="8212137" y="1422400"/>
                <a:ext cx="919162" cy="177323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8" name="Google Shape;178;p4"/>
              <p:cNvSpPr/>
              <p:nvPr/>
            </p:nvSpPr>
            <p:spPr>
              <a:xfrm>
                <a:off x="5224462" y="1536700"/>
                <a:ext cx="3922712" cy="3803650"/>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9" name="Google Shape;179;p4"/>
              <p:cNvSpPr/>
              <p:nvPr/>
            </p:nvSpPr>
            <p:spPr>
              <a:xfrm>
                <a:off x="3756025" y="1693862"/>
                <a:ext cx="2220912" cy="2141537"/>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0" name="Google Shape;180;p4"/>
              <p:cNvSpPr/>
              <p:nvPr/>
            </p:nvSpPr>
            <p:spPr>
              <a:xfrm>
                <a:off x="6786562" y="3224212"/>
                <a:ext cx="1993900" cy="1285875"/>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1" name="Google Shape;181;p4"/>
              <p:cNvSpPr/>
              <p:nvPr/>
            </p:nvSpPr>
            <p:spPr>
              <a:xfrm>
                <a:off x="4625975" y="5518150"/>
                <a:ext cx="4521200" cy="1250950"/>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2" name="Google Shape;182;p4"/>
              <p:cNvSpPr/>
              <p:nvPr/>
            </p:nvSpPr>
            <p:spPr>
              <a:xfrm>
                <a:off x="8640762" y="1463675"/>
                <a:ext cx="506412" cy="1355725"/>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3" name="Google Shape;183;p4"/>
              <p:cNvSpPr/>
              <p:nvPr/>
            </p:nvSpPr>
            <p:spPr>
              <a:xfrm>
                <a:off x="7864475" y="5664200"/>
                <a:ext cx="1025525" cy="622300"/>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4" name="Google Shape;184;p4"/>
              <p:cNvSpPr/>
              <p:nvPr/>
            </p:nvSpPr>
            <p:spPr>
              <a:xfrm>
                <a:off x="79375" y="3810000"/>
                <a:ext cx="4343400" cy="304800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grpSp>
          <p:nvGrpSpPr>
            <p:cNvPr id="185" name="Google Shape;185;p4"/>
            <p:cNvGrpSpPr/>
            <p:nvPr/>
          </p:nvGrpSpPr>
          <p:grpSpPr>
            <a:xfrm>
              <a:off x="3998" y="3639846"/>
              <a:ext cx="2193434" cy="2694862"/>
              <a:chOff x="3998" y="3639846"/>
              <a:chExt cx="2193434" cy="2694862"/>
            </a:xfrm>
          </p:grpSpPr>
          <p:sp>
            <p:nvSpPr>
              <p:cNvPr id="186" name="Google Shape;186;p4"/>
              <p:cNvSpPr txBox="1"/>
              <p:nvPr/>
            </p:nvSpPr>
            <p:spPr>
              <a:xfrm rot="6780000">
                <a:off x="99218" y="61634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7" name="Google Shape;187;p4"/>
              <p:cNvSpPr txBox="1"/>
              <p:nvPr/>
            </p:nvSpPr>
            <p:spPr>
              <a:xfrm rot="6780000">
                <a:off x="53181" y="6158706"/>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8" name="Google Shape;188;p4"/>
              <p:cNvSpPr txBox="1"/>
              <p:nvPr/>
            </p:nvSpPr>
            <p:spPr>
              <a:xfrm rot="6780000">
                <a:off x="10318" y="61507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89" name="Google Shape;189;p4"/>
              <p:cNvSpPr txBox="1"/>
              <p:nvPr/>
            </p:nvSpPr>
            <p:spPr>
              <a:xfrm rot="5940000">
                <a:off x="332581" y="616505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0" name="Google Shape;190;p4"/>
              <p:cNvSpPr txBox="1"/>
              <p:nvPr/>
            </p:nvSpPr>
            <p:spPr>
              <a:xfrm rot="5940000">
                <a:off x="289718" y="617299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1" name="Google Shape;191;p4"/>
              <p:cNvSpPr txBox="1"/>
              <p:nvPr/>
            </p:nvSpPr>
            <p:spPr>
              <a:xfrm rot="6240000">
                <a:off x="242093" y="61714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2" name="Google Shape;192;p4"/>
              <p:cNvSpPr txBox="1"/>
              <p:nvPr/>
            </p:nvSpPr>
            <p:spPr>
              <a:xfrm rot="6180000">
                <a:off x="196056" y="616823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3" name="Google Shape;193;p4"/>
              <p:cNvSpPr txBox="1"/>
              <p:nvPr/>
            </p:nvSpPr>
            <p:spPr>
              <a:xfrm rot="5340000">
                <a:off x="577056" y="61412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4" name="Google Shape;194;p4"/>
              <p:cNvSpPr txBox="1"/>
              <p:nvPr/>
            </p:nvSpPr>
            <p:spPr>
              <a:xfrm rot="5340000">
                <a:off x="527843" y="61460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5" name="Google Shape;195;p4"/>
              <p:cNvSpPr txBox="1"/>
              <p:nvPr/>
            </p:nvSpPr>
            <p:spPr>
              <a:xfrm rot="5580000">
                <a:off x="480218" y="61539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6" name="Google Shape;196;p4"/>
              <p:cNvSpPr txBox="1"/>
              <p:nvPr/>
            </p:nvSpPr>
            <p:spPr>
              <a:xfrm rot="5700000">
                <a:off x="429418" y="616188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7" name="Google Shape;197;p4"/>
              <p:cNvSpPr txBox="1"/>
              <p:nvPr/>
            </p:nvSpPr>
            <p:spPr>
              <a:xfrm rot="4680000">
                <a:off x="819943" y="60777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8" name="Google Shape;198;p4"/>
              <p:cNvSpPr txBox="1"/>
              <p:nvPr/>
            </p:nvSpPr>
            <p:spPr>
              <a:xfrm rot="4920000">
                <a:off x="772318" y="60856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9" name="Google Shape;199;p4"/>
              <p:cNvSpPr txBox="1"/>
              <p:nvPr/>
            </p:nvSpPr>
            <p:spPr>
              <a:xfrm rot="4920000">
                <a:off x="724693" y="610790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0" name="Google Shape;200;p4"/>
              <p:cNvSpPr txBox="1"/>
              <p:nvPr/>
            </p:nvSpPr>
            <p:spPr>
              <a:xfrm rot="5040000">
                <a:off x="677068" y="61126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1" name="Google Shape;201;p4"/>
              <p:cNvSpPr txBox="1"/>
              <p:nvPr/>
            </p:nvSpPr>
            <p:spPr>
              <a:xfrm rot="3780000">
                <a:off x="1054893" y="59713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2" name="Google Shape;202;p4"/>
              <p:cNvSpPr txBox="1"/>
              <p:nvPr/>
            </p:nvSpPr>
            <p:spPr>
              <a:xfrm rot="3780000">
                <a:off x="1007268" y="59999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3" name="Google Shape;203;p4"/>
              <p:cNvSpPr txBox="1"/>
              <p:nvPr/>
            </p:nvSpPr>
            <p:spPr>
              <a:xfrm rot="4080000">
                <a:off x="961231" y="601741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4" name="Google Shape;204;p4"/>
              <p:cNvSpPr txBox="1"/>
              <p:nvPr/>
            </p:nvSpPr>
            <p:spPr>
              <a:xfrm rot="4320000">
                <a:off x="913606" y="60380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5" name="Google Shape;205;p4"/>
              <p:cNvSpPr txBox="1"/>
              <p:nvPr/>
            </p:nvSpPr>
            <p:spPr>
              <a:xfrm rot="3360000">
                <a:off x="1269206" y="58459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6" name="Google Shape;206;p4"/>
              <p:cNvSpPr txBox="1"/>
              <p:nvPr/>
            </p:nvSpPr>
            <p:spPr>
              <a:xfrm rot="3360000">
                <a:off x="1226343" y="5871368"/>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7" name="Google Shape;207;p4"/>
              <p:cNvSpPr txBox="1"/>
              <p:nvPr/>
            </p:nvSpPr>
            <p:spPr>
              <a:xfrm rot="3360000">
                <a:off x="1183481" y="58999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8" name="Google Shape;208;p4"/>
              <p:cNvSpPr txBox="1"/>
              <p:nvPr/>
            </p:nvSpPr>
            <p:spPr>
              <a:xfrm rot="3780000">
                <a:off x="1139031" y="59269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9" name="Google Shape;209;p4"/>
              <p:cNvSpPr txBox="1"/>
              <p:nvPr/>
            </p:nvSpPr>
            <p:spPr>
              <a:xfrm rot="2280000">
                <a:off x="1465262" y="5694362"/>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0" name="Google Shape;210;p4"/>
              <p:cNvSpPr txBox="1"/>
              <p:nvPr/>
            </p:nvSpPr>
            <p:spPr>
              <a:xfrm rot="2280000">
                <a:off x="1427162" y="5724525"/>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1" name="Google Shape;211;p4"/>
              <p:cNvSpPr txBox="1"/>
              <p:nvPr/>
            </p:nvSpPr>
            <p:spPr>
              <a:xfrm rot="2700000">
                <a:off x="1436687" y="5710237"/>
                <a:ext cx="19050" cy="10953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2" name="Google Shape;212;p4"/>
              <p:cNvSpPr txBox="1"/>
              <p:nvPr/>
            </p:nvSpPr>
            <p:spPr>
              <a:xfrm rot="2700000">
                <a:off x="1390650" y="5743575"/>
                <a:ext cx="19050" cy="1000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3" name="Google Shape;213;p4"/>
              <p:cNvSpPr txBox="1"/>
              <p:nvPr/>
            </p:nvSpPr>
            <p:spPr>
              <a:xfrm rot="1500000">
                <a:off x="1630362" y="55133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4" name="Google Shape;214;p4"/>
              <p:cNvSpPr txBox="1"/>
              <p:nvPr/>
            </p:nvSpPr>
            <p:spPr>
              <a:xfrm rot="1500000">
                <a:off x="1601787" y="55514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5" name="Google Shape;215;p4"/>
              <p:cNvSpPr txBox="1"/>
              <p:nvPr/>
            </p:nvSpPr>
            <p:spPr>
              <a:xfrm rot="1740000">
                <a:off x="1571625" y="5586412"/>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6" name="Google Shape;216;p4"/>
              <p:cNvSpPr txBox="1"/>
              <p:nvPr/>
            </p:nvSpPr>
            <p:spPr>
              <a:xfrm rot="1740000">
                <a:off x="1538287" y="5626100"/>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7" name="Google Shape;217;p4"/>
              <p:cNvSpPr txBox="1"/>
              <p:nvPr/>
            </p:nvSpPr>
            <p:spPr>
              <a:xfrm rot="840000">
                <a:off x="1766887" y="5326062"/>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8" name="Google Shape;218;p4"/>
              <p:cNvSpPr txBox="1"/>
              <p:nvPr/>
            </p:nvSpPr>
            <p:spPr>
              <a:xfrm rot="840000">
                <a:off x="1746250" y="5362575"/>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9" name="Google Shape;219;p4"/>
              <p:cNvSpPr txBox="1"/>
              <p:nvPr/>
            </p:nvSpPr>
            <p:spPr>
              <a:xfrm rot="1260000">
                <a:off x="1724025" y="5403850"/>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0" name="Google Shape;220;p4"/>
              <p:cNvSpPr txBox="1"/>
              <p:nvPr/>
            </p:nvSpPr>
            <p:spPr>
              <a:xfrm rot="1260000">
                <a:off x="1689100" y="5437187"/>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1" name="Google Shape;221;p4"/>
              <p:cNvSpPr txBox="1"/>
              <p:nvPr/>
            </p:nvSpPr>
            <p:spPr>
              <a:xfrm rot="420000">
                <a:off x="1860550" y="511968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2" name="Google Shape;222;p4"/>
              <p:cNvSpPr txBox="1"/>
              <p:nvPr/>
            </p:nvSpPr>
            <p:spPr>
              <a:xfrm rot="540000">
                <a:off x="1844675" y="5159375"/>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3" name="Google Shape;223;p4"/>
              <p:cNvSpPr txBox="1"/>
              <p:nvPr/>
            </p:nvSpPr>
            <p:spPr>
              <a:xfrm rot="720000">
                <a:off x="1831975" y="5200650"/>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4" name="Google Shape;224;p4"/>
              <p:cNvSpPr txBox="1"/>
              <p:nvPr/>
            </p:nvSpPr>
            <p:spPr>
              <a:xfrm rot="720000">
                <a:off x="1811337" y="5245100"/>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5" name="Google Shape;225;p4"/>
              <p:cNvSpPr txBox="1"/>
              <p:nvPr/>
            </p:nvSpPr>
            <p:spPr>
              <a:xfrm rot="-300000">
                <a:off x="1922462" y="4914900"/>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6" name="Google Shape;226;p4"/>
              <p:cNvSpPr txBox="1"/>
              <p:nvPr/>
            </p:nvSpPr>
            <p:spPr>
              <a:xfrm rot="-60000">
                <a:off x="1906587" y="4956175"/>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7" name="Google Shape;227;p4"/>
              <p:cNvSpPr txBox="1"/>
              <p:nvPr/>
            </p:nvSpPr>
            <p:spPr>
              <a:xfrm rot="-60000">
                <a:off x="1905000" y="4995862"/>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8" name="Google Shape;228;p4"/>
              <p:cNvSpPr txBox="1"/>
              <p:nvPr/>
            </p:nvSpPr>
            <p:spPr>
              <a:xfrm rot="180000">
                <a:off x="1887537" y="503713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29" name="Google Shape;229;p4"/>
              <p:cNvSpPr txBox="1"/>
              <p:nvPr/>
            </p:nvSpPr>
            <p:spPr>
              <a:xfrm rot="-720000">
                <a:off x="1935162" y="47069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0" name="Google Shape;230;p4"/>
              <p:cNvSpPr txBox="1"/>
              <p:nvPr/>
            </p:nvSpPr>
            <p:spPr>
              <a:xfrm rot="-540000">
                <a:off x="1936750" y="47482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1" name="Google Shape;231;p4"/>
              <p:cNvSpPr txBox="1"/>
              <p:nvPr/>
            </p:nvSpPr>
            <p:spPr>
              <a:xfrm rot="-540000">
                <a:off x="1936750" y="47863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2" name="Google Shape;232;p4"/>
              <p:cNvSpPr txBox="1"/>
              <p:nvPr/>
            </p:nvSpPr>
            <p:spPr>
              <a:xfrm rot="-300000">
                <a:off x="1935162" y="4827587"/>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3" name="Google Shape;233;p4"/>
              <p:cNvSpPr txBox="1"/>
              <p:nvPr/>
            </p:nvSpPr>
            <p:spPr>
              <a:xfrm rot="-1140000">
                <a:off x="1916112" y="45132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4" name="Google Shape;234;p4"/>
              <p:cNvSpPr txBox="1"/>
              <p:nvPr/>
            </p:nvSpPr>
            <p:spPr>
              <a:xfrm rot="-1020000">
                <a:off x="1925637" y="45466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5" name="Google Shape;235;p4"/>
              <p:cNvSpPr txBox="1"/>
              <p:nvPr/>
            </p:nvSpPr>
            <p:spPr>
              <a:xfrm rot="-1020000">
                <a:off x="1930400" y="45847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6" name="Google Shape;236;p4"/>
              <p:cNvSpPr txBox="1"/>
              <p:nvPr/>
            </p:nvSpPr>
            <p:spPr>
              <a:xfrm rot="-840000">
                <a:off x="1935162" y="46275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7" name="Google Shape;237;p4"/>
              <p:cNvSpPr txBox="1"/>
              <p:nvPr/>
            </p:nvSpPr>
            <p:spPr>
              <a:xfrm rot="-1560000">
                <a:off x="1849437" y="43291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8" name="Google Shape;238;p4"/>
              <p:cNvSpPr txBox="1"/>
              <p:nvPr/>
            </p:nvSpPr>
            <p:spPr>
              <a:xfrm rot="-1380000">
                <a:off x="1866900" y="436880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39" name="Google Shape;239;p4"/>
              <p:cNvSpPr txBox="1"/>
              <p:nvPr/>
            </p:nvSpPr>
            <p:spPr>
              <a:xfrm rot="-1380000">
                <a:off x="1879600" y="440531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0" name="Google Shape;240;p4"/>
              <p:cNvSpPr txBox="1"/>
              <p:nvPr/>
            </p:nvSpPr>
            <p:spPr>
              <a:xfrm rot="-1380000">
                <a:off x="1895475" y="44370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1" name="Google Shape;241;p4"/>
              <p:cNvSpPr txBox="1"/>
              <p:nvPr/>
            </p:nvSpPr>
            <p:spPr>
              <a:xfrm rot="-1980000">
                <a:off x="1747837" y="417195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2" name="Google Shape;242;p4"/>
              <p:cNvSpPr txBox="1"/>
              <p:nvPr/>
            </p:nvSpPr>
            <p:spPr>
              <a:xfrm rot="-1860000">
                <a:off x="1768475" y="41989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3" name="Google Shape;243;p4"/>
              <p:cNvSpPr txBox="1"/>
              <p:nvPr/>
            </p:nvSpPr>
            <p:spPr>
              <a:xfrm rot="-1800000">
                <a:off x="1792287" y="4233862"/>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4" name="Google Shape;244;p4"/>
              <p:cNvSpPr txBox="1"/>
              <p:nvPr/>
            </p:nvSpPr>
            <p:spPr>
              <a:xfrm rot="-1800000">
                <a:off x="1812925" y="4260850"/>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5" name="Google Shape;245;p4"/>
              <p:cNvSpPr txBox="1"/>
              <p:nvPr/>
            </p:nvSpPr>
            <p:spPr>
              <a:xfrm rot="-2520000">
                <a:off x="1609725" y="402907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6" name="Google Shape;246;p4"/>
              <p:cNvSpPr txBox="1"/>
              <p:nvPr/>
            </p:nvSpPr>
            <p:spPr>
              <a:xfrm rot="-2520000">
                <a:off x="1643062" y="40592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7" name="Google Shape;247;p4"/>
              <p:cNvSpPr txBox="1"/>
              <p:nvPr/>
            </p:nvSpPr>
            <p:spPr>
              <a:xfrm rot="-2520000">
                <a:off x="1666875" y="408622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8" name="Google Shape;248;p4"/>
              <p:cNvSpPr txBox="1"/>
              <p:nvPr/>
            </p:nvSpPr>
            <p:spPr>
              <a:xfrm rot="-2400000">
                <a:off x="1695450" y="4111625"/>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9" name="Google Shape;249;p4"/>
              <p:cNvSpPr/>
              <p:nvPr/>
            </p:nvSpPr>
            <p:spPr>
              <a:xfrm>
                <a:off x="771525" y="4068762"/>
                <a:ext cx="285750" cy="239712"/>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0" name="Google Shape;250;p4"/>
              <p:cNvSpPr txBox="1"/>
              <p:nvPr/>
            </p:nvSpPr>
            <p:spPr>
              <a:xfrm rot="6540000">
                <a:off x="-344487" y="4981575"/>
                <a:ext cx="19462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1" name="Google Shape;251;p4"/>
              <p:cNvSpPr txBox="1"/>
              <p:nvPr/>
            </p:nvSpPr>
            <p:spPr>
              <a:xfrm rot="180000">
                <a:off x="6350" y="4994275"/>
                <a:ext cx="16367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2" name="Google Shape;252;p4"/>
              <p:cNvSpPr txBox="1"/>
              <p:nvPr/>
            </p:nvSpPr>
            <p:spPr>
              <a:xfrm rot="-3000000">
                <a:off x="1440656" y="392509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3" name="Google Shape;253;p4"/>
              <p:cNvSpPr txBox="1"/>
              <p:nvPr/>
            </p:nvSpPr>
            <p:spPr>
              <a:xfrm rot="-3000000">
                <a:off x="1477168" y="3945731"/>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4" name="Google Shape;254;p4"/>
              <p:cNvSpPr txBox="1"/>
              <p:nvPr/>
            </p:nvSpPr>
            <p:spPr>
              <a:xfrm rot="-3000000">
                <a:off x="1514475" y="396398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5" name="Google Shape;255;p4"/>
              <p:cNvSpPr txBox="1"/>
              <p:nvPr/>
            </p:nvSpPr>
            <p:spPr>
              <a:xfrm rot="-2700000">
                <a:off x="1546225" y="3983037"/>
                <a:ext cx="1365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6" name="Google Shape;256;p4"/>
              <p:cNvSpPr txBox="1"/>
              <p:nvPr/>
            </p:nvSpPr>
            <p:spPr>
              <a:xfrm rot="-3660000">
                <a:off x="1251743" y="38504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7" name="Google Shape;257;p4"/>
              <p:cNvSpPr txBox="1"/>
              <p:nvPr/>
            </p:nvSpPr>
            <p:spPr>
              <a:xfrm rot="-3660000">
                <a:off x="1294606" y="38631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8" name="Google Shape;258;p4"/>
              <p:cNvSpPr txBox="1"/>
              <p:nvPr/>
            </p:nvSpPr>
            <p:spPr>
              <a:xfrm rot="-3540000">
                <a:off x="1329531" y="387429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59" name="Google Shape;259;p4"/>
              <p:cNvSpPr txBox="1"/>
              <p:nvPr/>
            </p:nvSpPr>
            <p:spPr>
              <a:xfrm rot="-3240000">
                <a:off x="1369218" y="3893343"/>
                <a:ext cx="128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0" name="Google Shape;260;p4"/>
              <p:cNvSpPr txBox="1"/>
              <p:nvPr/>
            </p:nvSpPr>
            <p:spPr>
              <a:xfrm rot="-4380000">
                <a:off x="1031081" y="3802856"/>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1" name="Google Shape;261;p4"/>
              <p:cNvSpPr txBox="1"/>
              <p:nvPr/>
            </p:nvSpPr>
            <p:spPr>
              <a:xfrm rot="-4260000">
                <a:off x="1075531" y="381238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2" name="Google Shape;262;p4"/>
              <p:cNvSpPr txBox="1"/>
              <p:nvPr/>
            </p:nvSpPr>
            <p:spPr>
              <a:xfrm rot="-4260000">
                <a:off x="1123156" y="382031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3" name="Google Shape;263;p4"/>
              <p:cNvSpPr txBox="1"/>
              <p:nvPr/>
            </p:nvSpPr>
            <p:spPr>
              <a:xfrm rot="-4020000">
                <a:off x="1170781" y="382666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4" name="Google Shape;264;p4"/>
              <p:cNvSpPr txBox="1"/>
              <p:nvPr/>
            </p:nvSpPr>
            <p:spPr>
              <a:xfrm rot="-4920000">
                <a:off x="799306" y="3801268"/>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5" name="Google Shape;265;p4"/>
              <p:cNvSpPr txBox="1"/>
              <p:nvPr/>
            </p:nvSpPr>
            <p:spPr>
              <a:xfrm rot="-4680000">
                <a:off x="846931" y="3798093"/>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6" name="Google Shape;266;p4"/>
              <p:cNvSpPr txBox="1"/>
              <p:nvPr/>
            </p:nvSpPr>
            <p:spPr>
              <a:xfrm rot="-4680000">
                <a:off x="894556" y="3793331"/>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7" name="Google Shape;267;p4"/>
              <p:cNvSpPr txBox="1"/>
              <p:nvPr/>
            </p:nvSpPr>
            <p:spPr>
              <a:xfrm rot="-4620000">
                <a:off x="943768" y="3794918"/>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8" name="Google Shape;268;p4"/>
              <p:cNvSpPr txBox="1"/>
              <p:nvPr/>
            </p:nvSpPr>
            <p:spPr>
              <a:xfrm rot="-5220000">
                <a:off x="564356" y="3831431"/>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9" name="Google Shape;269;p4"/>
              <p:cNvSpPr txBox="1"/>
              <p:nvPr/>
            </p:nvSpPr>
            <p:spPr>
              <a:xfrm rot="-5400000">
                <a:off x="611981" y="382349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0" name="Google Shape;270;p4"/>
              <p:cNvSpPr txBox="1"/>
              <p:nvPr/>
            </p:nvSpPr>
            <p:spPr>
              <a:xfrm rot="-5340000">
                <a:off x="664368" y="3817143"/>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1" name="Google Shape;271;p4"/>
              <p:cNvSpPr txBox="1"/>
              <p:nvPr/>
            </p:nvSpPr>
            <p:spPr>
              <a:xfrm rot="-5220000">
                <a:off x="713581" y="3809206"/>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2" name="Google Shape;272;p4"/>
              <p:cNvSpPr txBox="1"/>
              <p:nvPr/>
            </p:nvSpPr>
            <p:spPr>
              <a:xfrm rot="-6180000">
                <a:off x="327818" y="390128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3" name="Google Shape;273;p4"/>
              <p:cNvSpPr txBox="1"/>
              <p:nvPr/>
            </p:nvSpPr>
            <p:spPr>
              <a:xfrm rot="-6240000">
                <a:off x="377031" y="388540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4" name="Google Shape;274;p4"/>
              <p:cNvSpPr txBox="1"/>
              <p:nvPr/>
            </p:nvSpPr>
            <p:spPr>
              <a:xfrm rot="-6120000">
                <a:off x="423068" y="38695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5" name="Google Shape;275;p4"/>
              <p:cNvSpPr txBox="1"/>
              <p:nvPr/>
            </p:nvSpPr>
            <p:spPr>
              <a:xfrm rot="-5940000">
                <a:off x="464343" y="3852068"/>
                <a:ext cx="1095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6" name="Google Shape;276;p4"/>
              <p:cNvSpPr txBox="1"/>
              <p:nvPr/>
            </p:nvSpPr>
            <p:spPr>
              <a:xfrm rot="-7380000">
                <a:off x="8731" y="40457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7" name="Google Shape;277;p4"/>
              <p:cNvSpPr txBox="1"/>
              <p:nvPr/>
            </p:nvSpPr>
            <p:spPr>
              <a:xfrm rot="-7200000">
                <a:off x="102393" y="3994943"/>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8" name="Google Shape;278;p4"/>
              <p:cNvSpPr txBox="1"/>
              <p:nvPr/>
            </p:nvSpPr>
            <p:spPr>
              <a:xfrm rot="-6840000">
                <a:off x="146843" y="39711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79" name="Google Shape;279;p4"/>
              <p:cNvSpPr txBox="1"/>
              <p:nvPr/>
            </p:nvSpPr>
            <p:spPr>
              <a:xfrm rot="-6840000">
                <a:off x="189706" y="3955256"/>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0" name="Google Shape;280;p4"/>
              <p:cNvSpPr txBox="1"/>
              <p:nvPr/>
            </p:nvSpPr>
            <p:spPr>
              <a:xfrm rot="-6480000">
                <a:off x="238918" y="3933031"/>
                <a:ext cx="1000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1" name="Google Shape;281;p4"/>
              <p:cNvSpPr txBox="1"/>
              <p:nvPr/>
            </p:nvSpPr>
            <p:spPr>
              <a:xfrm rot="-1920000">
                <a:off x="0" y="5338762"/>
                <a:ext cx="119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2" name="Google Shape;282;p4"/>
              <p:cNvSpPr txBox="1"/>
              <p:nvPr/>
            </p:nvSpPr>
            <p:spPr>
              <a:xfrm rot="3240000">
                <a:off x="811212" y="5521325"/>
                <a:ext cx="3841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3" name="Google Shape;283;p4"/>
              <p:cNvSpPr txBox="1"/>
              <p:nvPr/>
            </p:nvSpPr>
            <p:spPr>
              <a:xfrm rot="3240000">
                <a:off x="55562" y="4441825"/>
                <a:ext cx="3841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4" name="Google Shape;284;p4"/>
              <p:cNvSpPr txBox="1"/>
              <p:nvPr/>
            </p:nvSpPr>
            <p:spPr>
              <a:xfrm rot="-1920000">
                <a:off x="1111250" y="4525962"/>
                <a:ext cx="5032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5" name="Google Shape;285;p4"/>
              <p:cNvSpPr txBox="1"/>
              <p:nvPr/>
            </p:nvSpPr>
            <p:spPr>
              <a:xfrm rot="5880000">
                <a:off x="317500" y="6215062"/>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6" name="Google Shape;286;p4"/>
              <p:cNvSpPr txBox="1"/>
              <p:nvPr/>
            </p:nvSpPr>
            <p:spPr>
              <a:xfrm rot="6660000">
                <a:off x="71437" y="6215062"/>
                <a:ext cx="22860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7" name="Google Shape;287;p4"/>
              <p:cNvSpPr txBox="1"/>
              <p:nvPr/>
            </p:nvSpPr>
            <p:spPr>
              <a:xfrm rot="5220000">
                <a:off x="573087" y="6180137"/>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8" name="Google Shape;288;p4"/>
              <p:cNvSpPr txBox="1"/>
              <p:nvPr/>
            </p:nvSpPr>
            <p:spPr>
              <a:xfrm rot="4500000">
                <a:off x="828675" y="6107112"/>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89" name="Google Shape;289;p4"/>
              <p:cNvSpPr txBox="1"/>
              <p:nvPr/>
            </p:nvSpPr>
            <p:spPr>
              <a:xfrm rot="3780000">
                <a:off x="1063625" y="599757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0" name="Google Shape;290;p4"/>
              <p:cNvSpPr txBox="1"/>
              <p:nvPr/>
            </p:nvSpPr>
            <p:spPr>
              <a:xfrm rot="3060000">
                <a:off x="1290637" y="5854700"/>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1" name="Google Shape;291;p4"/>
              <p:cNvSpPr txBox="1"/>
              <p:nvPr/>
            </p:nvSpPr>
            <p:spPr>
              <a:xfrm rot="2040000">
                <a:off x="1489075" y="568642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2" name="Google Shape;292;p4"/>
              <p:cNvSpPr txBox="1"/>
              <p:nvPr/>
            </p:nvSpPr>
            <p:spPr>
              <a:xfrm rot="-7200000">
                <a:off x="-28575" y="3978275"/>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3" name="Google Shape;293;p4"/>
              <p:cNvSpPr txBox="1"/>
              <p:nvPr/>
            </p:nvSpPr>
            <p:spPr>
              <a:xfrm rot="-6420000">
                <a:off x="215900" y="3862387"/>
                <a:ext cx="2095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4" name="Google Shape;294;p4"/>
              <p:cNvSpPr txBox="1"/>
              <p:nvPr/>
            </p:nvSpPr>
            <p:spPr>
              <a:xfrm rot="-4980000">
                <a:off x="709612" y="3752850"/>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5" name="Google Shape;295;p4"/>
              <p:cNvSpPr txBox="1"/>
              <p:nvPr/>
            </p:nvSpPr>
            <p:spPr>
              <a:xfrm rot="-4320000">
                <a:off x="947737" y="3746500"/>
                <a:ext cx="2381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6" name="Google Shape;296;p4"/>
              <p:cNvSpPr txBox="1"/>
              <p:nvPr/>
            </p:nvSpPr>
            <p:spPr>
              <a:xfrm rot="-3720000">
                <a:off x="1173956" y="3786981"/>
                <a:ext cx="24606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7" name="Google Shape;297;p4"/>
              <p:cNvSpPr txBox="1"/>
              <p:nvPr/>
            </p:nvSpPr>
            <p:spPr>
              <a:xfrm rot="-3240000">
                <a:off x="1380331" y="3856831"/>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8" name="Google Shape;298;p4"/>
              <p:cNvSpPr txBox="1"/>
              <p:nvPr/>
            </p:nvSpPr>
            <p:spPr>
              <a:xfrm rot="-2640000">
                <a:off x="1562100" y="3963987"/>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9" name="Google Shape;299;p4"/>
              <p:cNvSpPr txBox="1"/>
              <p:nvPr/>
            </p:nvSpPr>
            <p:spPr>
              <a:xfrm rot="-2220000">
                <a:off x="1706562" y="4103687"/>
                <a:ext cx="27463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0" name="Google Shape;300;p4"/>
              <p:cNvSpPr txBox="1"/>
              <p:nvPr/>
            </p:nvSpPr>
            <p:spPr>
              <a:xfrm rot="-1740000">
                <a:off x="1820862" y="4267200"/>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1" name="Google Shape;301;p4"/>
              <p:cNvSpPr txBox="1"/>
              <p:nvPr/>
            </p:nvSpPr>
            <p:spPr>
              <a:xfrm rot="-1200000">
                <a:off x="1901825" y="4452937"/>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2" name="Google Shape;302;p4"/>
              <p:cNvSpPr txBox="1"/>
              <p:nvPr/>
            </p:nvSpPr>
            <p:spPr>
              <a:xfrm rot="-780000">
                <a:off x="1933575" y="4651375"/>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3" name="Google Shape;303;p4"/>
              <p:cNvSpPr txBox="1"/>
              <p:nvPr/>
            </p:nvSpPr>
            <p:spPr>
              <a:xfrm rot="-300000">
                <a:off x="1925637" y="4867275"/>
                <a:ext cx="265112"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4" name="Google Shape;304;p4"/>
              <p:cNvSpPr txBox="1"/>
              <p:nvPr/>
            </p:nvSpPr>
            <p:spPr>
              <a:xfrm rot="660000">
                <a:off x="1787525" y="5297487"/>
                <a:ext cx="23812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5" name="Google Shape;305;p4"/>
              <p:cNvSpPr txBox="1"/>
              <p:nvPr/>
            </p:nvSpPr>
            <p:spPr>
              <a:xfrm rot="1500000">
                <a:off x="1652587" y="5500687"/>
                <a:ext cx="222250"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6" name="Google Shape;306;p4"/>
              <p:cNvSpPr/>
              <p:nvPr/>
            </p:nvSpPr>
            <p:spPr>
              <a:xfrm>
                <a:off x="1349375" y="4978400"/>
                <a:ext cx="323850" cy="19050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7" name="Google Shape;307;p4"/>
              <p:cNvSpPr/>
              <p:nvPr/>
            </p:nvSpPr>
            <p:spPr>
              <a:xfrm>
                <a:off x="30162" y="4321175"/>
                <a:ext cx="142875" cy="123825"/>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8" name="Google Shape;308;p4"/>
              <p:cNvSpPr/>
              <p:nvPr/>
            </p:nvSpPr>
            <p:spPr>
              <a:xfrm>
                <a:off x="153987" y="4208462"/>
                <a:ext cx="160337" cy="141287"/>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9" name="Google Shape;309;p4"/>
              <p:cNvSpPr/>
              <p:nvPr/>
            </p:nvSpPr>
            <p:spPr>
              <a:xfrm>
                <a:off x="1074737" y="5559425"/>
                <a:ext cx="131762" cy="123825"/>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0" name="Google Shape;310;p4"/>
              <p:cNvSpPr/>
              <p:nvPr/>
            </p:nvSpPr>
            <p:spPr>
              <a:xfrm>
                <a:off x="1492250" y="4416425"/>
                <a:ext cx="142875" cy="114300"/>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1" name="Google Shape;311;p4"/>
              <p:cNvSpPr/>
              <p:nvPr/>
            </p:nvSpPr>
            <p:spPr>
              <a:xfrm>
                <a:off x="1425575" y="4311650"/>
                <a:ext cx="142875" cy="133350"/>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2" name="Google Shape;312;p4"/>
              <p:cNvSpPr/>
              <p:nvPr/>
            </p:nvSpPr>
            <p:spPr>
              <a:xfrm>
                <a:off x="11112" y="6091237"/>
                <a:ext cx="9525" cy="19050"/>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3" name="Google Shape;313;p4"/>
              <p:cNvSpPr/>
              <p:nvPr/>
            </p:nvSpPr>
            <p:spPr>
              <a:xfrm>
                <a:off x="11112" y="4056062"/>
                <a:ext cx="47625" cy="76200"/>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4" name="Google Shape;314;p4"/>
              <p:cNvSpPr/>
              <p:nvPr/>
            </p:nvSpPr>
            <p:spPr>
              <a:xfrm>
                <a:off x="11112" y="6100762"/>
                <a:ext cx="57150" cy="104775"/>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5" name="Google Shape;315;p4"/>
              <p:cNvSpPr txBox="1"/>
              <p:nvPr/>
            </p:nvSpPr>
            <p:spPr>
              <a:xfrm rot="240000">
                <a:off x="1868487" y="5081587"/>
                <a:ext cx="255587"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6" name="Google Shape;316;p4"/>
              <p:cNvSpPr txBox="1"/>
              <p:nvPr/>
            </p:nvSpPr>
            <p:spPr>
              <a:xfrm rot="-5640000">
                <a:off x="460375" y="3787775"/>
                <a:ext cx="219075" cy="190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7" name="Google Shape;317;p4"/>
              <p:cNvSpPr/>
              <p:nvPr/>
            </p:nvSpPr>
            <p:spPr>
              <a:xfrm>
                <a:off x="220662" y="5672137"/>
                <a:ext cx="228600" cy="244475"/>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8" name="Google Shape;318;p4"/>
              <p:cNvSpPr/>
              <p:nvPr/>
            </p:nvSpPr>
            <p:spPr>
              <a:xfrm rot="-2880000">
                <a:off x="981868" y="5636418"/>
                <a:ext cx="107950" cy="109537"/>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9" name="Google Shape;319;p4"/>
              <p:cNvSpPr/>
              <p:nvPr/>
            </p:nvSpPr>
            <p:spPr>
              <a:xfrm>
                <a:off x="373062" y="3973512"/>
                <a:ext cx="552450" cy="2019300"/>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85A68"/>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20" name="Google Shape;320;p4"/>
              <p:cNvSpPr/>
              <p:nvPr/>
            </p:nvSpPr>
            <p:spPr>
              <a:xfrm rot="-1740000">
                <a:off x="469900" y="4837112"/>
                <a:ext cx="350837" cy="276225"/>
              </a:xfrm>
              <a:prstGeom prst="ellipse">
                <a:avLst/>
              </a:prstGeom>
              <a:gradFill>
                <a:gsLst>
                  <a:gs pos="0">
                    <a:srgbClr val="535561"/>
                  </a:gs>
                  <a:gs pos="50000">
                    <a:schemeClr val="dk1"/>
                  </a:gs>
                  <a:gs pos="100000">
                    <a:srgbClr val="53556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grpSp>
      <p:sp>
        <p:nvSpPr>
          <p:cNvPr id="321" name="Google Shape;321;p4"/>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ahoma"/>
                <a:ea typeface="Tahoma"/>
                <a:cs typeface="Tahoma"/>
                <a:sym typeface="Tahoma"/>
              </a:defRPr>
            </a:lvl9pPr>
          </a:lstStyle>
          <a:p/>
        </p:txBody>
      </p:sp>
      <p:sp>
        <p:nvSpPr>
          <p:cNvPr id="322" name="Google Shape;322;p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9pPr>
          </a:lstStyle>
          <a:p/>
        </p:txBody>
      </p:sp>
      <p:sp>
        <p:nvSpPr>
          <p:cNvPr id="323" name="Google Shape;323;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ahoma"/>
                <a:ea typeface="Tahoma"/>
                <a:cs typeface="Tahoma"/>
                <a:sym typeface="Tahoma"/>
              </a:defRPr>
            </a:lvl9pPr>
          </a:lstStyle>
          <a:p/>
        </p:txBody>
      </p:sp>
      <p:sp>
        <p:nvSpPr>
          <p:cNvPr id="324" name="Google Shape;324;p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325" name="Google Shape;325;p4"/>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lnSpc>
                <a:spcPct val="100000"/>
              </a:lnSpc>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lnSpc>
                <a:spcPct val="100000"/>
              </a:lnSpc>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lnSpc>
                <a:spcPct val="100000"/>
              </a:lnSpc>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lnSpc>
                <a:spcPct val="100000"/>
              </a:lnSpc>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hyperlink" Target="http://dontchangethislink.peardeckmagic.zone?eyJ0eXBlIjoiZHJhZ2dhYmxlIiwiZHJhZ2dhYmxlcyI6W3siaWQiOiJkcmFnZ2FibGUwIiwidHlwZSI6Imljb24iLCJpY29uIjp7ImlkIjoiZGVmYXVsdC1jaXJjbGUifSwiY29sb3IiOiIjNDFCREVCIn1dLCJkcmFnZ2FibGVTaXplIjoiMTIuOSIsImVtYmVkZGFibGVVcmwiOiIiLCJhbnN3ZXJzIjpbXX0=pearId=magic-pear-shape-identifier" TargetMode="External"/><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hyperlink" Target="http://dontchangethislink.peardeckmagic.zone?eyJ0eXBlIjoiZ29vZ2xlLXNsaWRlcy1hZGRvbi10ZW1wbGF0ZS1saWJyYXJ5IiwiY2xhc3NUaW1lIjoiZHVyaW5nIiwiY29udGVudElkIjoiaHR0cHM6Ly9kb2NzLmdvb2dsZS5jb20vcHJlc2VudGF0aW9uL2QvMWowMWtBanRuUkttamd5TmpnRXdXSUVqQlhGZURtYmROQ3Y3bU43b3p2VzQvZWRpdCNzbGlkZT1pZC5nMmFmMTBiNzQ4NV8yXzE3NyIsInNsaWRlSWQiOiJnMmFmMTBiNzQ4NV8yXzE3NyIsInByZXNlbnRhdGlvbklkIjoiMWowMWtBanRuUkttamd5TmpnRXdXSUVqQlhGZURtYmROQ3Y3bU43b3p2VzQiLCJ0ZW1wbGF0ZU5hbWUiOiJEcmFnIHlvdXIgZG90IHRvIGhvdyB5b3XigJlyZSBmZWVsaW5nIiwibGFzdEVkaXRlZEJ5IjoiMTA5NDgzODQ4NjcyOTQ5NjA2NzMwIiwiY29udGVudEluc3RhbmNlSWQiOiIxcEwwVm5rWDhtdWthRmtLNEk4VU9ZOThsVEdwSUktenl5RG84SmFmQ29YRS8zMmZjYmZhMS0xZGZkLTQ1ZDEtYmVkOS0xNTZiOGI5NTEzZWQifQ==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4" Type="http://schemas.openxmlformats.org/officeDocument/2006/relationships/image" Target="../media/image19.png"/><Relationship Id="rId5" Type="http://schemas.openxmlformats.org/officeDocument/2006/relationships/hyperlink" Target="http://dontchangethislink.peardeckmagic.zone?eyJ0eXBlIjoiZ29vZ2xlLXNsaWRlcy1hZGRvbi1yZXNwb25zZS1mb290ZXIiLCJsYXN0RWRpdGVkQnkiOiIxMDk0ODM4NDg2NzI5NDk2MDY3MzAiLCJwcmVzZW50YXRpb25JZCI6IjFwTDBWbmtYOG11a2FGa0s0SThVT1k5OGxUR3BJSS16eXlEbzhKYWZDb1hFIiwiY29udGVudElkIjoiY3VzdG9tLXJlc3BvbnNlLWZyZWVoYW5kRHJhd2luZyIsInNsaWRlSWQiOiJnNGQ3YjI0NTY1Zl8wXzAiLCJjb250ZW50SW5zdGFuY2VJZCI6IjFwTDBWbmtYOG11a2FGa0s0SThVT1k5OGxUR3BJSS16eXlEbzhKYWZDb1hFLzUxZjAyNDhhLTBkNWUtNDU5ZC04MDk1LTlhYWM4OWJmMDU0MiJ9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QsImVtYmVkZGFibGVVcmwiOiIiLCJhbnN3ZXJzIjpbXX0=pearId=magic-pear-shape-identifier" TargetMode="External"/><Relationship Id="rId5" Type="http://schemas.openxmlformats.org/officeDocument/2006/relationships/image" Target="../media/image17.png"/><Relationship Id="rId6" Type="http://schemas.openxmlformats.org/officeDocument/2006/relationships/hyperlink" Target="http://dontchangethislink.peardeckmagic.zone?eyJ0eXBlIjoiZ29vZ2xlLXNsaWRlcy1hZGRvbi10ZW1wbGF0ZS1saWJyYXJ5IiwiY2xhc3NUaW1lIjoiZHVyaW5nIiwiY29udGVudElkIjoiaHR0cHM6Ly9kb2NzLmdvb2dsZS5jb20vcHJlc2VudGF0aW9uL2QvMWowMWtBanRuUkttamd5TmpnRXdXSUVqQlhGZURtYmROQ3Y3bU43b3p2VzQvZWRpdCNzbGlkZT1pZC5nMmFmMTBiNzQ4NV8yXzE2NiIsInNsaWRlSWQiOiJnMmFmMTBiNzQ4NV8yXzE2NiIsInByZXNlbnRhdGlvbklkIjoiMWowMWtBanRuUkttamd5TmpnRXdXSUVqQlhGZURtYmROQ3Y3bU43b3p2VzQiLCJ0ZW1wbGF0ZU5hbWUiOiJTdW1tYXJpemVkIHdoYXQgeW914oCZdmUganVzdCBsZWFybmVkIiwibGFzdEVkaXRlZEJ5IjoiMTA5NDgzODQ4NjcyOTQ5NjA2NzMwIiwiY29udGVudEluc3RhbmNlSWQiOiIxcEwwVm5rWDhtdWthRmtLNEk4VU9ZOThsVEdwSUktenl5RG84SmFmQ29YRS82MzZlNWE5MS0xNDkxLTRhZGMtOWExOC00MDQ0NGU0YmNjZmY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sLIWFWjFVEI" TargetMode="External"/><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4" Type="http://schemas.openxmlformats.org/officeDocument/2006/relationships/image" Target="../media/image19.png"/><Relationship Id="rId5" Type="http://schemas.openxmlformats.org/officeDocument/2006/relationships/hyperlink" Target="http://dontchangethislink.peardeckmagic.zone?eyJ0eXBlIjoiZ29vZ2xlLXNsaWRlcy1hZGRvbi1yZXNwb25zZS1mb290ZXIiLCJsYXN0RWRpdGVkQnkiOiIxMDk0ODM4NDg2NzI5NDk2MDY3MzAiLCJwcmVzZW50YXRpb25JZCI6IjFwTDBWbmtYOG11a2FGa0s0SThVT1k5OGxUR3BJSS16eXlEbzhKYWZDb1hFIiwiY29udGVudElkIjoiY3VzdG9tLXJlc3BvbnNlLWZyZWVoYW5kRHJhd2luZyIsInNsaWRlSWQiOiJwMTUiLCJjb250ZW50SW5zdGFuY2VJZCI6IjFwTDBWbmtYOG11a2FGa0s0SThVT1k5OGxUR3BJSS16eXlEbzhKYWZDb1hFLzE4MmFlYmNlLTZkYWMtNDQwMi04N2UxLTk1YmEzZTI4M2Q1YyJ9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4.png"/><Relationship Id="rId5" Type="http://schemas.openxmlformats.org/officeDocument/2006/relationships/hyperlink" Target="http://dontchangethislink.peardeckmagic.zone?eyJ0eXBlIjoiZ29vZ2xlLXNsaWRlcy1hZGRvbi1yZXNwb25zZS1mb290ZXIiLCJsYXN0RWRpdGVkQnkiOiIxMDQxNjU5OTE3NDA5MjkwNTk0MDIiLCJwcmVzZW50YXRpb25JZCI6IjFRdFVpaFV2QWl4b3ZPeDc1QklFY2U4TEVHWHJLZDhFSzUxV0pUUVppVVFRIiwiY29udGVudElkIjoiY3VzdG9tLXJlc3BvbnNlLWZyZWVSZXNwb25zZS10ZXh0Iiwic2xpZGVJZCI6ImczZTE4MzRiNGQ3XzBfMTgiLCJjb250ZW50SW5zdGFuY2VJZCI6IjFRdFVpaFV2QWl4b3ZPeDc1QklFY2U4TEVHWHJLZDhFSzUxV0pUUVppVVFRLzhlODE5NDI4LTQwMDMtNGY0Ny1hMGU1LTM4ZmFiMWQ5NDM0YSJ9pearId=magic-pear-metadata-identifier" TargetMode="External"/><Relationship Id="rId6" Type="http://schemas.openxmlformats.org/officeDocument/2006/relationships/hyperlink" Target="http://dontchangethislink.peardeckmagic.zone?eyJ0eXBlIjoiZ29vZ2xlLXNsaWRlcy1hZGRvbi10ZW1wbGF0ZS1saWJyYXJ5IiwiY2xhc3NUaW1lIjoiZmVhdHVyZWRDcml0aWNhbFRoaW5raW5nIiwiY29udGVudElkIjoiaHR0cHM6Ly9kb2NzLmdvb2dsZS5jb20vcHJlc2VudGF0aW9uL2QvMWowMWtBanRuUkttamd5TmpnRXdXSUVqQlhGZURtYmROQ3Y3bU43b3p2VzQvZWRpdCNzbGlkZT1pZC5nNDAxZTcyMzE5OF8wXzIyMiIsInNsaWRlSWQiOiJnNDAxZTcyMzE5OF8wXzIyMiIsInByZXNlbnRhdGlvbklkIjoiMWowMWtBanRuUkttamd5TmpnRXdXSUVqQlhGZURtYmROQ3Y3bU43b3p2VzQiLCJ0ZW1wbGF0ZU5hbWUiOiJJbnRlcnByZXQiLCJsYXN0RWRpdGVkQnkiOiIxMDk0ODM4NDg2NzI5NDk2MDY3MzAiLCJjb250ZW50SW5zdGFuY2VJZCI6IjFwTDBWbmtYOG11a2FGa0s0SThVT1k5OGxUR3BJSS16eXlEbzhKYWZDb1hFLzA2NWM2Yjg0LWYzNGEtNGIxZC05YmNmLTgwZWZmMDkxNTk1NCJ9pearId=magic-pear-metadata-identifier" TargetMode="External"/><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16"/>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Tahoma"/>
              <a:buNone/>
            </a:pPr>
            <a:r>
              <a:rPr b="0" i="0" lang="en-US" sz="5400" u="none">
                <a:solidFill>
                  <a:schemeClr val="lt2"/>
                </a:solidFill>
                <a:latin typeface="Tahoma"/>
                <a:ea typeface="Tahoma"/>
                <a:cs typeface="Tahoma"/>
                <a:sym typeface="Tahoma"/>
              </a:rPr>
              <a:t>Motion, Speed, Velocity and Acceleration</a:t>
            </a:r>
            <a:endParaRPr/>
          </a:p>
        </p:txBody>
      </p:sp>
      <p:sp>
        <p:nvSpPr>
          <p:cNvPr id="401" name="Google Shape;40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25"/>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Velocity</a:t>
            </a:r>
            <a:endParaRPr/>
          </a:p>
        </p:txBody>
      </p:sp>
      <p:sp>
        <p:nvSpPr>
          <p:cNvPr id="469" name="Google Shape;469;p25"/>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Velocity</a:t>
            </a:r>
            <a:r>
              <a:rPr b="0" i="0" lang="en-US" sz="3200" u="none">
                <a:solidFill>
                  <a:schemeClr val="lt1"/>
                </a:solidFill>
                <a:latin typeface="Tahoma"/>
                <a:ea typeface="Tahoma"/>
                <a:cs typeface="Tahoma"/>
                <a:sym typeface="Tahoma"/>
              </a:rPr>
              <a:t> is the speed of an object in a particular direction</a:t>
            </a:r>
            <a:endParaRPr/>
          </a:p>
          <a:p>
            <a:pPr indent="-342900" lvl="0" marL="34290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Imagine two birds leave the same tree at the same time.  The both fly at 10km/hr for 5 minutes.  Why don’t they end up at the same place?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2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lt2"/>
              </a:solidFill>
              <a:latin typeface="Tahoma"/>
              <a:ea typeface="Tahoma"/>
              <a:cs typeface="Tahoma"/>
              <a:sym typeface="Tahoma"/>
            </a:endParaRPr>
          </a:p>
        </p:txBody>
      </p:sp>
      <p:sp>
        <p:nvSpPr>
          <p:cNvPr id="475" name="Google Shape;475;p26"/>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180340" lvl="0" marL="342900" rtl="0" algn="l">
              <a:lnSpc>
                <a:spcPct val="100000"/>
              </a:lnSpc>
              <a:spcBef>
                <a:spcPts val="0"/>
              </a:spcBef>
              <a:spcAft>
                <a:spcPts val="0"/>
              </a:spcAft>
              <a:buSzPts val="2560"/>
              <a:buNone/>
            </a:pPr>
            <a:r>
              <a:t/>
            </a:r>
            <a:endParaRPr sz="3200">
              <a:solidFill>
                <a:schemeClr val="lt1"/>
              </a:solidFill>
              <a:latin typeface="Tahoma"/>
              <a:ea typeface="Tahoma"/>
              <a:cs typeface="Tahoma"/>
              <a:sym typeface="Tahoma"/>
            </a:endParaRPr>
          </a:p>
        </p:txBody>
      </p:sp>
      <p:pic>
        <p:nvPicPr>
          <p:cNvPr descr="MMj02362490000[1]" id="476" name="Google Shape;476;p26"/>
          <p:cNvPicPr preferRelativeResize="0"/>
          <p:nvPr/>
        </p:nvPicPr>
        <p:blipFill rotWithShape="1">
          <a:blip r:embed="rId3">
            <a:alphaModFix/>
          </a:blip>
          <a:srcRect b="0" l="0" r="0" t="0"/>
          <a:stretch/>
        </p:blipFill>
        <p:spPr>
          <a:xfrm>
            <a:off x="6248400" y="3276600"/>
            <a:ext cx="762000" cy="390525"/>
          </a:xfrm>
          <a:prstGeom prst="rect">
            <a:avLst/>
          </a:prstGeom>
          <a:noFill/>
          <a:ln>
            <a:noFill/>
          </a:ln>
        </p:spPr>
      </p:pic>
      <p:pic>
        <p:nvPicPr>
          <p:cNvPr descr="MMj03544210000[1]" id="477" name="Google Shape;477;p26"/>
          <p:cNvPicPr preferRelativeResize="0"/>
          <p:nvPr/>
        </p:nvPicPr>
        <p:blipFill rotWithShape="1">
          <a:blip r:embed="rId4">
            <a:alphaModFix/>
          </a:blip>
          <a:srcRect b="0" l="0" r="0" t="0"/>
          <a:stretch/>
        </p:blipFill>
        <p:spPr>
          <a:xfrm>
            <a:off x="6781800" y="2743200"/>
            <a:ext cx="1955800" cy="3375025"/>
          </a:xfrm>
          <a:prstGeom prst="rect">
            <a:avLst/>
          </a:prstGeom>
          <a:noFill/>
          <a:ln>
            <a:noFill/>
          </a:ln>
        </p:spPr>
      </p:pic>
      <p:pic>
        <p:nvPicPr>
          <p:cNvPr descr="MMj02362490000[1]" id="478" name="Google Shape;478;p26"/>
          <p:cNvPicPr preferRelativeResize="0"/>
          <p:nvPr/>
        </p:nvPicPr>
        <p:blipFill rotWithShape="1">
          <a:blip r:embed="rId3">
            <a:alphaModFix/>
          </a:blip>
          <a:srcRect b="0" l="0" r="0" t="0"/>
          <a:stretch/>
        </p:blipFill>
        <p:spPr>
          <a:xfrm>
            <a:off x="6172200" y="2819400"/>
            <a:ext cx="762000" cy="39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2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Velocity</a:t>
            </a:r>
            <a:endParaRPr/>
          </a:p>
        </p:txBody>
      </p:sp>
      <p:sp>
        <p:nvSpPr>
          <p:cNvPr id="484" name="Google Shape;484;p27"/>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Velocity</a:t>
            </a:r>
            <a:r>
              <a:rPr b="0" i="0" lang="en-US" sz="3200" u="none">
                <a:solidFill>
                  <a:schemeClr val="lt1"/>
                </a:solidFill>
                <a:latin typeface="Tahoma"/>
                <a:ea typeface="Tahoma"/>
                <a:cs typeface="Tahoma"/>
                <a:sym typeface="Tahoma"/>
              </a:rPr>
              <a:t> appears to be very similar to speed, however, when describing the velocity of an object you need to provide a magnitude and a direction</a:t>
            </a:r>
            <a:endParaRPr/>
          </a:p>
          <a:p>
            <a:pPr indent="-342900" lvl="0" marL="342900" rtl="0" algn="l">
              <a:lnSpc>
                <a:spcPct val="100000"/>
              </a:lnSpc>
              <a:spcBef>
                <a:spcPts val="64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Magnitude</a:t>
            </a:r>
            <a:r>
              <a:rPr b="0" i="0" lang="en-US" sz="3200" u="none">
                <a:solidFill>
                  <a:schemeClr val="lt1"/>
                </a:solidFill>
                <a:latin typeface="Tahoma"/>
                <a:ea typeface="Tahoma"/>
                <a:cs typeface="Tahoma"/>
                <a:sym typeface="Tahoma"/>
              </a:rPr>
              <a:t> – the speed of the object</a:t>
            </a:r>
            <a:endParaRPr/>
          </a:p>
          <a:p>
            <a:pPr indent="-342900" lvl="0" marL="342900" rtl="0" algn="l">
              <a:lnSpc>
                <a:spcPct val="100000"/>
              </a:lnSpc>
              <a:spcBef>
                <a:spcPts val="64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Direction</a:t>
            </a:r>
            <a:r>
              <a:rPr b="0" i="0" lang="en-US" sz="3200" u="none">
                <a:solidFill>
                  <a:schemeClr val="lt1"/>
                </a:solidFill>
                <a:latin typeface="Tahoma"/>
                <a:ea typeface="Tahoma"/>
                <a:cs typeface="Tahoma"/>
                <a:sym typeface="Tahoma"/>
              </a:rPr>
              <a:t> – the direction the object is moving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28"/>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Velocity</a:t>
            </a:r>
            <a:endParaRPr/>
          </a:p>
        </p:txBody>
      </p:sp>
      <p:sp>
        <p:nvSpPr>
          <p:cNvPr id="490" name="Google Shape;490;p28"/>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Ex) A bus has a velocity of 35miles/hr heading west</a:t>
            </a:r>
            <a:endParaRPr/>
          </a:p>
        </p:txBody>
      </p:sp>
      <p:pic>
        <p:nvPicPr>
          <p:cNvPr descr="MMj03957760000[1]" id="491" name="Google Shape;491;p28"/>
          <p:cNvPicPr preferRelativeResize="0"/>
          <p:nvPr/>
        </p:nvPicPr>
        <p:blipFill rotWithShape="1">
          <a:blip r:embed="rId3">
            <a:alphaModFix/>
          </a:blip>
          <a:srcRect b="0" l="0" r="0" t="0"/>
          <a:stretch/>
        </p:blipFill>
        <p:spPr>
          <a:xfrm>
            <a:off x="7315200" y="4495800"/>
            <a:ext cx="1143000" cy="80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29"/>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Resultant Velocity</a:t>
            </a:r>
            <a:endParaRPr/>
          </a:p>
        </p:txBody>
      </p:sp>
      <p:sp>
        <p:nvSpPr>
          <p:cNvPr id="497" name="Google Shape;497;p29"/>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An object can have a resultant velocity if it is experiencing more than one motion.</a:t>
            </a:r>
            <a:endParaRPr/>
          </a:p>
          <a:p>
            <a:pPr indent="-342900" lvl="0" marL="34290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For example if a person walks down the center of a bus while it is in motion there are two velocities occurring.</a:t>
            </a:r>
            <a:endParaRPr/>
          </a:p>
          <a:p>
            <a:pPr indent="-285750" lvl="1" marL="742950" rtl="0" algn="l">
              <a:lnSpc>
                <a:spcPct val="100000"/>
              </a:lnSpc>
              <a:spcBef>
                <a:spcPts val="560"/>
              </a:spcBef>
              <a:spcAft>
                <a:spcPts val="0"/>
              </a:spcAft>
              <a:buClr>
                <a:schemeClr val="folHlink"/>
              </a:buClr>
              <a:buSzPts val="2800"/>
              <a:buFont typeface="Noto Sans Symbols"/>
              <a:buChar char="▪"/>
            </a:pPr>
            <a:r>
              <a:rPr b="0" i="0" lang="en-US" sz="2800" u="none">
                <a:solidFill>
                  <a:schemeClr val="lt1"/>
                </a:solidFill>
                <a:latin typeface="Tahoma"/>
                <a:ea typeface="Tahoma"/>
                <a:cs typeface="Tahoma"/>
                <a:sym typeface="Tahoma"/>
              </a:rPr>
              <a:t>1. The movement of the bus</a:t>
            </a:r>
            <a:endParaRPr/>
          </a:p>
          <a:p>
            <a:pPr indent="-285750" lvl="1" marL="742950" rtl="0" algn="l">
              <a:lnSpc>
                <a:spcPct val="100000"/>
              </a:lnSpc>
              <a:spcBef>
                <a:spcPts val="560"/>
              </a:spcBef>
              <a:spcAft>
                <a:spcPts val="0"/>
              </a:spcAft>
              <a:buClr>
                <a:schemeClr val="folHlink"/>
              </a:buClr>
              <a:buSzPts val="2800"/>
              <a:buFont typeface="Noto Sans Symbols"/>
              <a:buChar char="▪"/>
            </a:pPr>
            <a:r>
              <a:rPr b="0" i="0" lang="en-US" sz="2800" u="none">
                <a:solidFill>
                  <a:schemeClr val="lt1"/>
                </a:solidFill>
                <a:latin typeface="Tahoma"/>
                <a:ea typeface="Tahoma"/>
                <a:cs typeface="Tahoma"/>
                <a:sym typeface="Tahoma"/>
              </a:rPr>
              <a:t>2. The movement of the person inside the bus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30"/>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Example</a:t>
            </a:r>
            <a:endParaRPr/>
          </a:p>
        </p:txBody>
      </p:sp>
      <p:pic>
        <p:nvPicPr>
          <p:cNvPr descr="MMj03957760000[1]" id="503" name="Google Shape;503;p30"/>
          <p:cNvPicPr preferRelativeResize="0"/>
          <p:nvPr/>
        </p:nvPicPr>
        <p:blipFill rotWithShape="1">
          <a:blip r:embed="rId3">
            <a:alphaModFix/>
          </a:blip>
          <a:srcRect b="0" l="0" r="0" t="0"/>
          <a:stretch/>
        </p:blipFill>
        <p:spPr>
          <a:xfrm>
            <a:off x="2209800" y="2057400"/>
            <a:ext cx="2057400" cy="1457325"/>
          </a:xfrm>
          <a:prstGeom prst="rect">
            <a:avLst/>
          </a:prstGeom>
          <a:noFill/>
          <a:ln>
            <a:noFill/>
          </a:ln>
        </p:spPr>
      </p:pic>
      <p:sp>
        <p:nvSpPr>
          <p:cNvPr id="504" name="Google Shape;504;p30"/>
          <p:cNvSpPr/>
          <p:nvPr/>
        </p:nvSpPr>
        <p:spPr>
          <a:xfrm>
            <a:off x="1066800" y="3581400"/>
            <a:ext cx="2362200" cy="990600"/>
          </a:xfrm>
          <a:prstGeom prst="lef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pic>
        <p:nvPicPr>
          <p:cNvPr descr="MMj02830040000[1]" id="505" name="Google Shape;505;p30"/>
          <p:cNvPicPr preferRelativeResize="0"/>
          <p:nvPr/>
        </p:nvPicPr>
        <p:blipFill rotWithShape="1">
          <a:blip r:embed="rId4">
            <a:alphaModFix/>
          </a:blip>
          <a:srcRect b="0" l="0" r="0" t="0"/>
          <a:stretch/>
        </p:blipFill>
        <p:spPr>
          <a:xfrm>
            <a:off x="4800600" y="2362200"/>
            <a:ext cx="1219200" cy="1219200"/>
          </a:xfrm>
          <a:prstGeom prst="rect">
            <a:avLst/>
          </a:prstGeom>
          <a:noFill/>
          <a:ln>
            <a:noFill/>
          </a:ln>
        </p:spPr>
      </p:pic>
      <p:sp>
        <p:nvSpPr>
          <p:cNvPr id="506" name="Google Shape;506;p30"/>
          <p:cNvSpPr/>
          <p:nvPr/>
        </p:nvSpPr>
        <p:spPr>
          <a:xfrm>
            <a:off x="4114800" y="3657600"/>
            <a:ext cx="1981200" cy="914400"/>
          </a:xfrm>
          <a:prstGeom prst="righ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07" name="Google Shape;507;p30"/>
          <p:cNvSpPr txBox="1"/>
          <p:nvPr/>
        </p:nvSpPr>
        <p:spPr>
          <a:xfrm>
            <a:off x="1828800" y="38100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15 m/s</a:t>
            </a:r>
            <a:endParaRPr b="0" i="0" sz="1400" u="none" cap="none" strike="noStrike">
              <a:solidFill>
                <a:srgbClr val="000000"/>
              </a:solidFill>
              <a:latin typeface="Arial"/>
              <a:ea typeface="Arial"/>
              <a:cs typeface="Arial"/>
              <a:sym typeface="Arial"/>
            </a:endParaRPr>
          </a:p>
        </p:txBody>
      </p:sp>
      <p:sp>
        <p:nvSpPr>
          <p:cNvPr id="508" name="Google Shape;508;p30"/>
          <p:cNvSpPr txBox="1"/>
          <p:nvPr/>
        </p:nvSpPr>
        <p:spPr>
          <a:xfrm>
            <a:off x="3505200" y="38100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ahoma"/>
              <a:buNone/>
            </a:pPr>
            <a:r>
              <a:rPr b="1" i="0" lang="en-US" sz="2400" u="none" cap="none" strike="noStrike">
                <a:solidFill>
                  <a:schemeClr val="lt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509" name="Google Shape;509;p30"/>
          <p:cNvSpPr txBox="1"/>
          <p:nvPr/>
        </p:nvSpPr>
        <p:spPr>
          <a:xfrm>
            <a:off x="4343400" y="38862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 m/s </a:t>
            </a:r>
            <a:endParaRPr b="0" i="0" sz="1400" u="none" cap="none" strike="noStrike">
              <a:solidFill>
                <a:srgbClr val="000000"/>
              </a:solidFill>
              <a:latin typeface="Arial"/>
              <a:ea typeface="Arial"/>
              <a:cs typeface="Arial"/>
              <a:sym typeface="Arial"/>
            </a:endParaRPr>
          </a:p>
        </p:txBody>
      </p:sp>
      <p:sp>
        <p:nvSpPr>
          <p:cNvPr id="510" name="Google Shape;510;p30"/>
          <p:cNvSpPr txBox="1"/>
          <p:nvPr/>
        </p:nvSpPr>
        <p:spPr>
          <a:xfrm>
            <a:off x="6248400" y="3810000"/>
            <a:ext cx="838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ahoma"/>
              <a:buNone/>
            </a:pPr>
            <a:r>
              <a:rPr b="1" i="0" lang="en-US" sz="2400" u="none" cap="none" strike="noStrike">
                <a:solidFill>
                  <a:schemeClr val="lt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511" name="Google Shape;511;p30"/>
          <p:cNvSpPr/>
          <p:nvPr/>
        </p:nvSpPr>
        <p:spPr>
          <a:xfrm>
            <a:off x="6781800" y="3581400"/>
            <a:ext cx="1828800" cy="914400"/>
          </a:xfrm>
          <a:prstGeom prst="lef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12" name="Google Shape;512;p30"/>
          <p:cNvSpPr txBox="1"/>
          <p:nvPr/>
        </p:nvSpPr>
        <p:spPr>
          <a:xfrm>
            <a:off x="7467600" y="3886200"/>
            <a:ext cx="1371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14 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ABCD"/>
        </a:solidFill>
      </p:bgPr>
    </p:bg>
    <p:spTree>
      <p:nvGrpSpPr>
        <p:cNvPr id="516" name="Shape 516"/>
        <p:cNvGrpSpPr/>
        <p:nvPr/>
      </p:nvGrpSpPr>
      <p:grpSpPr>
        <a:xfrm>
          <a:off x="0" y="0"/>
          <a:ext cx="0" cy="0"/>
          <a:chOff x="0" y="0"/>
          <a:chExt cx="0" cy="0"/>
        </a:xfrm>
      </p:grpSpPr>
      <p:sp>
        <p:nvSpPr>
          <p:cNvPr id="517" name="Google Shape;517;p31"/>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1"/>
          <p:cNvSpPr txBox="1"/>
          <p:nvPr/>
        </p:nvSpPr>
        <p:spPr>
          <a:xfrm>
            <a:off x="520950" y="428125"/>
            <a:ext cx="8102100" cy="46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A3534"/>
                </a:solidFill>
                <a:latin typeface="Proxima Nova Semibold"/>
                <a:ea typeface="Proxima Nova Semibold"/>
                <a:cs typeface="Proxima Nova Semibold"/>
                <a:sym typeface="Proxima Nova Semibold"/>
              </a:rPr>
              <a:t>Drag your dot to how you are feeling:</a:t>
            </a:r>
            <a:endParaRPr b="0" i="0" sz="2400" u="none" cap="none" strike="noStrike">
              <a:solidFill>
                <a:srgbClr val="0A3534"/>
              </a:solidFill>
              <a:latin typeface="Proxima Nova Semibold"/>
              <a:ea typeface="Proxima Nova Semibold"/>
              <a:cs typeface="Proxima Nova Semibold"/>
              <a:sym typeface="Proxima Nova Semibold"/>
            </a:endParaRPr>
          </a:p>
        </p:txBody>
      </p:sp>
      <p:pic>
        <p:nvPicPr>
          <p:cNvPr id="519" name="Google Shape;519;p31"/>
          <p:cNvPicPr preferRelativeResize="0"/>
          <p:nvPr/>
        </p:nvPicPr>
        <p:blipFill rotWithShape="1">
          <a:blip r:embed="rId3">
            <a:alphaModFix/>
          </a:blip>
          <a:srcRect b="0" l="0" r="0" t="0"/>
          <a:stretch/>
        </p:blipFill>
        <p:spPr>
          <a:xfrm>
            <a:off x="3376421" y="1324425"/>
            <a:ext cx="2391162" cy="2391162"/>
          </a:xfrm>
          <a:prstGeom prst="rect">
            <a:avLst/>
          </a:prstGeom>
          <a:noFill/>
          <a:ln>
            <a:noFill/>
          </a:ln>
        </p:spPr>
      </p:pic>
      <p:sp>
        <p:nvSpPr>
          <p:cNvPr id="520" name="Google Shape;520;p31"/>
          <p:cNvSpPr/>
          <p:nvPr/>
        </p:nvSpPr>
        <p:spPr>
          <a:xfrm>
            <a:off x="724250" y="3829363"/>
            <a:ext cx="2199000" cy="464700"/>
          </a:xfrm>
          <a:prstGeom prst="rect">
            <a:avLst/>
          </a:prstGeom>
          <a:solidFill>
            <a:srgbClr val="8FA34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Keep going, I understand</a:t>
            </a:r>
            <a:endParaRPr b="0" i="0" sz="1400" u="none" cap="none" strike="noStrike">
              <a:solidFill>
                <a:srgbClr val="FFFFFF"/>
              </a:solidFill>
              <a:latin typeface="Arial"/>
              <a:ea typeface="Arial"/>
              <a:cs typeface="Arial"/>
              <a:sym typeface="Arial"/>
            </a:endParaRPr>
          </a:p>
        </p:txBody>
      </p:sp>
      <p:sp>
        <p:nvSpPr>
          <p:cNvPr id="521" name="Google Shape;521;p31"/>
          <p:cNvSpPr/>
          <p:nvPr/>
        </p:nvSpPr>
        <p:spPr>
          <a:xfrm>
            <a:off x="3461300" y="3807663"/>
            <a:ext cx="2199000" cy="464700"/>
          </a:xfrm>
          <a:prstGeom prst="rect">
            <a:avLst/>
          </a:prstGeom>
          <a:solidFill>
            <a:srgbClr val="F4E98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4F5B23"/>
                </a:solidFill>
                <a:latin typeface="Arial"/>
                <a:ea typeface="Arial"/>
                <a:cs typeface="Arial"/>
                <a:sym typeface="Arial"/>
              </a:rPr>
              <a:t>I’m a little confused</a:t>
            </a:r>
            <a:endParaRPr b="0" i="0" sz="1400" u="none" cap="none" strike="noStrike">
              <a:solidFill>
                <a:srgbClr val="4F5B23"/>
              </a:solidFill>
              <a:latin typeface="Arial"/>
              <a:ea typeface="Arial"/>
              <a:cs typeface="Arial"/>
              <a:sym typeface="Arial"/>
            </a:endParaRPr>
          </a:p>
        </p:txBody>
      </p:sp>
      <p:sp>
        <p:nvSpPr>
          <p:cNvPr id="522" name="Google Shape;522;p31"/>
          <p:cNvSpPr/>
          <p:nvPr/>
        </p:nvSpPr>
        <p:spPr>
          <a:xfrm>
            <a:off x="6223200" y="3837300"/>
            <a:ext cx="2199000" cy="464700"/>
          </a:xfrm>
          <a:prstGeom prst="rect">
            <a:avLst/>
          </a:prstGeom>
          <a:solidFill>
            <a:srgbClr val="D95B5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Stop, I need help!</a:t>
            </a:r>
            <a:endParaRPr b="0" i="0" sz="1400" u="none" cap="none" strike="noStrike">
              <a:solidFill>
                <a:srgbClr val="FFFFFF"/>
              </a:solidFill>
              <a:latin typeface="Arial"/>
              <a:ea typeface="Arial"/>
              <a:cs typeface="Arial"/>
              <a:sym typeface="Arial"/>
            </a:endParaRPr>
          </a:p>
        </p:txBody>
      </p:sp>
      <p:pic>
        <p:nvPicPr>
          <p:cNvPr id="523" name="Google Shape;523;p31">
            <a:hlinkClick r:id="rId4"/>
          </p:cNvPr>
          <p:cNvPicPr preferRelativeResize="0"/>
          <p:nvPr/>
        </p:nvPicPr>
        <p:blipFill rotWithShape="1">
          <a:blip r:embed="rId5">
            <a:alphaModFix/>
          </a:blip>
          <a:srcRect b="0" l="0" r="0" t="0"/>
          <a:stretch/>
        </p:blipFill>
        <p:spPr>
          <a:xfrm>
            <a:off x="0" y="6149340"/>
            <a:ext cx="9144000" cy="708660"/>
          </a:xfrm>
          <a:prstGeom prst="rect">
            <a:avLst/>
          </a:prstGeom>
          <a:noFill/>
          <a:ln>
            <a:noFill/>
          </a:ln>
        </p:spPr>
      </p:pic>
      <p:pic>
        <p:nvPicPr>
          <p:cNvPr id="524" name="Google Shape;524;p31"/>
          <p:cNvPicPr preferRelativeResize="0"/>
          <p:nvPr/>
        </p:nvPicPr>
        <p:blipFill rotWithShape="1">
          <a:blip r:embed="rId6">
            <a:alphaModFix/>
          </a:blip>
          <a:srcRect b="0" l="0" r="0" t="0"/>
          <a:stretch/>
        </p:blipFill>
        <p:spPr>
          <a:xfrm>
            <a:off x="6106025" y="1303325"/>
            <a:ext cx="2433349" cy="2433349"/>
          </a:xfrm>
          <a:prstGeom prst="rect">
            <a:avLst/>
          </a:prstGeom>
          <a:noFill/>
          <a:ln>
            <a:noFill/>
          </a:ln>
        </p:spPr>
      </p:pic>
      <p:pic>
        <p:nvPicPr>
          <p:cNvPr id="525" name="Google Shape;525;p31"/>
          <p:cNvPicPr preferRelativeResize="0"/>
          <p:nvPr/>
        </p:nvPicPr>
        <p:blipFill rotWithShape="1">
          <a:blip r:embed="rId7">
            <a:alphaModFix/>
          </a:blip>
          <a:srcRect b="0" l="0" r="0" t="0"/>
          <a:stretch/>
        </p:blipFill>
        <p:spPr>
          <a:xfrm>
            <a:off x="633262" y="1308575"/>
            <a:ext cx="2380975" cy="2380975"/>
          </a:xfrm>
          <a:prstGeom prst="rect">
            <a:avLst/>
          </a:prstGeom>
          <a:noFill/>
          <a:ln>
            <a:noFill/>
          </a:ln>
        </p:spPr>
      </p:pic>
      <p:sp>
        <p:nvSpPr>
          <p:cNvPr id="526" name="Google Shape;526;p31">
            <a:hlinkClick r:id="rId8"/>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Example</a:t>
            </a:r>
            <a:endParaRPr/>
          </a:p>
        </p:txBody>
      </p:sp>
      <p:sp>
        <p:nvSpPr>
          <p:cNvPr id="532" name="Google Shape;532;p32"/>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180340" lvl="0" marL="342900" rtl="0" algn="l">
              <a:lnSpc>
                <a:spcPct val="100000"/>
              </a:lnSpc>
              <a:spcBef>
                <a:spcPts val="0"/>
              </a:spcBef>
              <a:spcAft>
                <a:spcPts val="0"/>
              </a:spcAft>
              <a:buSzPts val="2560"/>
              <a:buNone/>
            </a:pPr>
            <a:r>
              <a:t/>
            </a:r>
            <a:endParaRPr sz="3200">
              <a:solidFill>
                <a:schemeClr val="lt1"/>
              </a:solidFill>
              <a:latin typeface="Tahoma"/>
              <a:ea typeface="Tahoma"/>
              <a:cs typeface="Tahoma"/>
              <a:sym typeface="Tahoma"/>
            </a:endParaRPr>
          </a:p>
        </p:txBody>
      </p:sp>
      <p:pic>
        <p:nvPicPr>
          <p:cNvPr descr="MMj03957760000[1]" id="533" name="Google Shape;533;p32"/>
          <p:cNvPicPr preferRelativeResize="0"/>
          <p:nvPr/>
        </p:nvPicPr>
        <p:blipFill rotWithShape="1">
          <a:blip r:embed="rId3">
            <a:alphaModFix/>
          </a:blip>
          <a:srcRect b="0" l="0" r="0" t="0"/>
          <a:stretch/>
        </p:blipFill>
        <p:spPr>
          <a:xfrm>
            <a:off x="2209800" y="2057400"/>
            <a:ext cx="2057400" cy="1457325"/>
          </a:xfrm>
          <a:prstGeom prst="rect">
            <a:avLst/>
          </a:prstGeom>
          <a:noFill/>
          <a:ln>
            <a:noFill/>
          </a:ln>
        </p:spPr>
      </p:pic>
      <p:sp>
        <p:nvSpPr>
          <p:cNvPr id="534" name="Google Shape;534;p32"/>
          <p:cNvSpPr/>
          <p:nvPr/>
        </p:nvSpPr>
        <p:spPr>
          <a:xfrm>
            <a:off x="1066800" y="3581400"/>
            <a:ext cx="2362200" cy="990600"/>
          </a:xfrm>
          <a:prstGeom prst="lef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35" name="Google Shape;535;p32"/>
          <p:cNvSpPr txBox="1"/>
          <p:nvPr/>
        </p:nvSpPr>
        <p:spPr>
          <a:xfrm>
            <a:off x="1828800" y="38100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15 m/s</a:t>
            </a:r>
            <a:endParaRPr b="0" i="0" sz="1400" u="none" cap="none" strike="noStrike">
              <a:solidFill>
                <a:srgbClr val="000000"/>
              </a:solidFill>
              <a:latin typeface="Arial"/>
              <a:ea typeface="Arial"/>
              <a:cs typeface="Arial"/>
              <a:sym typeface="Arial"/>
            </a:endParaRPr>
          </a:p>
        </p:txBody>
      </p:sp>
      <p:sp>
        <p:nvSpPr>
          <p:cNvPr id="536" name="Google Shape;536;p32"/>
          <p:cNvSpPr txBox="1"/>
          <p:nvPr/>
        </p:nvSpPr>
        <p:spPr>
          <a:xfrm>
            <a:off x="3505200" y="38100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ahoma"/>
              <a:buNone/>
            </a:pPr>
            <a:r>
              <a:rPr b="1" i="0" lang="en-US" sz="2400" u="none" cap="none" strike="noStrike">
                <a:solidFill>
                  <a:schemeClr val="lt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537" name="Google Shape;537;p32"/>
          <p:cNvSpPr txBox="1"/>
          <p:nvPr/>
        </p:nvSpPr>
        <p:spPr>
          <a:xfrm>
            <a:off x="6248400" y="3810000"/>
            <a:ext cx="838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ahoma"/>
              <a:buNone/>
            </a:pPr>
            <a:r>
              <a:rPr b="1" i="0" lang="en-US" sz="2400" u="none" cap="none" strike="noStrike">
                <a:solidFill>
                  <a:schemeClr val="lt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538" name="Google Shape;538;p32"/>
          <p:cNvSpPr/>
          <p:nvPr/>
        </p:nvSpPr>
        <p:spPr>
          <a:xfrm>
            <a:off x="4191000" y="3581400"/>
            <a:ext cx="1828800" cy="914400"/>
          </a:xfrm>
          <a:prstGeom prst="lef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pic>
        <p:nvPicPr>
          <p:cNvPr descr="MMj03368750000[1]" id="539" name="Google Shape;539;p32"/>
          <p:cNvPicPr preferRelativeResize="0"/>
          <p:nvPr/>
        </p:nvPicPr>
        <p:blipFill rotWithShape="1">
          <a:blip r:embed="rId4">
            <a:alphaModFix/>
          </a:blip>
          <a:srcRect b="0" l="0" r="0" t="0"/>
          <a:stretch/>
        </p:blipFill>
        <p:spPr>
          <a:xfrm>
            <a:off x="4876800" y="2362200"/>
            <a:ext cx="809625" cy="781050"/>
          </a:xfrm>
          <a:prstGeom prst="rect">
            <a:avLst/>
          </a:prstGeom>
          <a:noFill/>
          <a:ln>
            <a:noFill/>
          </a:ln>
        </p:spPr>
      </p:pic>
      <p:sp>
        <p:nvSpPr>
          <p:cNvPr id="540" name="Google Shape;540;p32"/>
          <p:cNvSpPr txBox="1"/>
          <p:nvPr/>
        </p:nvSpPr>
        <p:spPr>
          <a:xfrm>
            <a:off x="4724400" y="38100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 m/s</a:t>
            </a:r>
            <a:endParaRPr b="0" i="0" sz="1400" u="none" cap="none" strike="noStrike">
              <a:solidFill>
                <a:srgbClr val="000000"/>
              </a:solidFill>
              <a:latin typeface="Arial"/>
              <a:ea typeface="Arial"/>
              <a:cs typeface="Arial"/>
              <a:sym typeface="Arial"/>
            </a:endParaRPr>
          </a:p>
        </p:txBody>
      </p:sp>
      <p:sp>
        <p:nvSpPr>
          <p:cNvPr id="541" name="Google Shape;541;p32"/>
          <p:cNvSpPr/>
          <p:nvPr/>
        </p:nvSpPr>
        <p:spPr>
          <a:xfrm>
            <a:off x="6705600" y="3505200"/>
            <a:ext cx="1828800" cy="914400"/>
          </a:xfrm>
          <a:prstGeom prst="leftArrow">
            <a:avLst>
              <a:gd fmla="val 50000" name="adj1"/>
              <a:gd fmla="val 50000" name="adj2"/>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42" name="Google Shape;542;p32"/>
          <p:cNvSpPr txBox="1"/>
          <p:nvPr/>
        </p:nvSpPr>
        <p:spPr>
          <a:xfrm>
            <a:off x="7391400" y="3810000"/>
            <a:ext cx="1752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16 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33"/>
          <p:cNvSpPr txBox="1"/>
          <p:nvPr>
            <p:ph type="title"/>
          </p:nvPr>
        </p:nvSpPr>
        <p:spPr>
          <a:xfrm>
            <a:off x="301625" y="228600"/>
            <a:ext cx="85407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Velocity Calculation</a:t>
            </a:r>
            <a:endParaRPr/>
          </a:p>
        </p:txBody>
      </p:sp>
      <p:sp>
        <p:nvSpPr>
          <p:cNvPr id="548" name="Google Shape;548;p33"/>
          <p:cNvSpPr txBox="1"/>
          <p:nvPr>
            <p:ph idx="1" type="body"/>
          </p:nvPr>
        </p:nvSpPr>
        <p:spPr>
          <a:xfrm>
            <a:off x="301625" y="1600200"/>
            <a:ext cx="8540700" cy="44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lang="en-US" sz="2400"/>
              <a:t>Bob rides his bicycle on a bike path that is 75 kilometers long to get to his house that is due east of the bike path. If it takes Bob 15 hours then what is his velocity.</a:t>
            </a:r>
            <a:endParaRPr sz="2400"/>
          </a:p>
        </p:txBody>
      </p:sp>
      <p:pic>
        <p:nvPicPr>
          <p:cNvPr id="549" name="Google Shape;549;p33">
            <a:hlinkClick r:id="rId3"/>
          </p:cNvPr>
          <p:cNvPicPr preferRelativeResize="0"/>
          <p:nvPr/>
        </p:nvPicPr>
        <p:blipFill rotWithShape="1">
          <a:blip r:embed="rId4">
            <a:alphaModFix/>
          </a:blip>
          <a:srcRect b="0" l="0" r="0" t="0"/>
          <a:stretch/>
        </p:blipFill>
        <p:spPr>
          <a:xfrm>
            <a:off x="0" y="6143625"/>
            <a:ext cx="9144000" cy="714375"/>
          </a:xfrm>
          <a:prstGeom prst="rect">
            <a:avLst/>
          </a:prstGeom>
          <a:noFill/>
          <a:ln>
            <a:noFill/>
          </a:ln>
        </p:spPr>
      </p:pic>
      <p:sp>
        <p:nvSpPr>
          <p:cNvPr id="550" name="Google Shape;550;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ABCD"/>
        </a:solidFill>
      </p:bgPr>
    </p:bg>
    <p:spTree>
      <p:nvGrpSpPr>
        <p:cNvPr id="554" name="Shape 554"/>
        <p:cNvGrpSpPr/>
        <p:nvPr/>
      </p:nvGrpSpPr>
      <p:grpSpPr>
        <a:xfrm>
          <a:off x="0" y="0"/>
          <a:ext cx="0" cy="0"/>
          <a:chOff x="0" y="0"/>
          <a:chExt cx="0" cy="0"/>
        </a:xfrm>
      </p:grpSpPr>
      <p:sp>
        <p:nvSpPr>
          <p:cNvPr id="555" name="Google Shape;555;p34"/>
          <p:cNvSpPr txBox="1"/>
          <p:nvPr/>
        </p:nvSpPr>
        <p:spPr>
          <a:xfrm>
            <a:off x="500250" y="892825"/>
            <a:ext cx="4361100" cy="36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FFFF"/>
                </a:solidFill>
                <a:latin typeface="Proxima Nova Semibold"/>
                <a:ea typeface="Proxima Nova Semibold"/>
                <a:cs typeface="Proxima Nova Semibold"/>
                <a:sym typeface="Proxima Nova Semibold"/>
              </a:rPr>
              <a:t>Summarize what you’ve just learned:</a:t>
            </a:r>
            <a:br>
              <a:rPr b="0" i="0" lang="en-US" sz="3600" u="none" cap="none" strike="noStrike">
                <a:solidFill>
                  <a:srgbClr val="FFFFFF"/>
                </a:solidFill>
                <a:latin typeface="Proxima Nova Semibold"/>
                <a:ea typeface="Proxima Nova Semibold"/>
                <a:cs typeface="Proxima Nova Semibold"/>
                <a:sym typeface="Proxima Nova Semibold"/>
              </a:rPr>
            </a:br>
            <a:endParaRPr b="0" i="0" sz="3600" u="none" cap="none" strike="noStrike">
              <a:solidFill>
                <a:srgbClr val="FFFFFF"/>
              </a:solidFill>
              <a:latin typeface="Proxima Nova Semibold"/>
              <a:ea typeface="Proxima Nova Semibold"/>
              <a:cs typeface="Proxima Nova Semibold"/>
              <a:sym typeface="Proxima Nova Semibold"/>
            </a:endParaRPr>
          </a:p>
        </p:txBody>
      </p:sp>
      <p:pic>
        <p:nvPicPr>
          <p:cNvPr id="556" name="Google Shape;556;p34"/>
          <p:cNvPicPr preferRelativeResize="0"/>
          <p:nvPr/>
        </p:nvPicPr>
        <p:blipFill rotWithShape="1">
          <a:blip r:embed="rId3">
            <a:alphaModFix/>
          </a:blip>
          <a:srcRect b="0" l="0" r="0" t="0"/>
          <a:stretch/>
        </p:blipFill>
        <p:spPr>
          <a:xfrm>
            <a:off x="4547275" y="567838"/>
            <a:ext cx="4145500" cy="4572243"/>
          </a:xfrm>
          <a:prstGeom prst="rect">
            <a:avLst/>
          </a:prstGeom>
          <a:noFill/>
          <a:ln>
            <a:noFill/>
          </a:ln>
        </p:spPr>
      </p:pic>
      <p:pic>
        <p:nvPicPr>
          <p:cNvPr id="557" name="Google Shape;557;p34">
            <a:hlinkClick r:id="rId4"/>
          </p:cNvPr>
          <p:cNvPicPr preferRelativeResize="0"/>
          <p:nvPr/>
        </p:nvPicPr>
        <p:blipFill rotWithShape="1">
          <a:blip r:embed="rId5">
            <a:alphaModFix/>
          </a:blip>
          <a:srcRect b="0" l="0" r="0" t="0"/>
          <a:stretch/>
        </p:blipFill>
        <p:spPr>
          <a:xfrm>
            <a:off x="0" y="6143625"/>
            <a:ext cx="9144000" cy="714375"/>
          </a:xfrm>
          <a:prstGeom prst="rect">
            <a:avLst/>
          </a:prstGeom>
          <a:noFill/>
          <a:ln>
            <a:noFill/>
          </a:ln>
        </p:spPr>
      </p:pic>
      <p:sp>
        <p:nvSpPr>
          <p:cNvPr id="558" name="Google Shape;558;p34">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17"/>
          <p:cNvSpPr txBox="1"/>
          <p:nvPr>
            <p:ph type="title"/>
          </p:nvPr>
        </p:nvSpPr>
        <p:spPr>
          <a:xfrm>
            <a:off x="301625" y="228600"/>
            <a:ext cx="85407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Motion</a:t>
            </a:r>
            <a:endParaRPr/>
          </a:p>
        </p:txBody>
      </p:sp>
      <p:sp>
        <p:nvSpPr>
          <p:cNvPr id="407" name="Google Shape;407;p17"/>
          <p:cNvSpPr txBox="1"/>
          <p:nvPr>
            <p:ph idx="1" type="body"/>
          </p:nvPr>
        </p:nvSpPr>
        <p:spPr>
          <a:xfrm>
            <a:off x="301625" y="1600200"/>
            <a:ext cx="8540700" cy="4499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t/>
            </a:r>
            <a:endParaRPr/>
          </a:p>
          <a:p>
            <a:pPr indent="-180340" lvl="0" marL="342900" rtl="0" algn="l">
              <a:lnSpc>
                <a:spcPct val="100000"/>
              </a:lnSpc>
              <a:spcBef>
                <a:spcPts val="640"/>
              </a:spcBef>
              <a:spcAft>
                <a:spcPts val="0"/>
              </a:spcAft>
              <a:buSzPts val="2560"/>
              <a:buNone/>
            </a:pPr>
            <a:r>
              <a:t/>
            </a:r>
            <a:endParaRPr b="0" i="0" sz="3200" u="none">
              <a:solidFill>
                <a:schemeClr val="lt1"/>
              </a:solidFill>
              <a:latin typeface="Tahoma"/>
              <a:ea typeface="Tahoma"/>
              <a:cs typeface="Tahoma"/>
              <a:sym typeface="Tahoma"/>
            </a:endParaRPr>
          </a:p>
        </p:txBody>
      </p:sp>
      <p:pic>
        <p:nvPicPr>
          <p:cNvPr descr="Check out my night video - https://youtu.be/lLgnHimcqsg&#10;&#10;Using stationary radar on a busy highway. My intention was to show how pointless using a radar can be with 8 lanes of moving traffic, but I was proven wrong!&#10;&#10;Vehicle is a 2011 Chevy Caprice, radar is Genesis II Select" id="408" name="Google Shape;408;p17" title="Running radar on a busy highway">
            <a:hlinkClick r:id="rId3"/>
          </p:cNvPr>
          <p:cNvPicPr preferRelativeResize="0"/>
          <p:nvPr/>
        </p:nvPicPr>
        <p:blipFill rotWithShape="1">
          <a:blip r:embed="rId4">
            <a:alphaModFix/>
          </a:blip>
          <a:srcRect b="0" l="0" r="0" t="0"/>
          <a:stretch/>
        </p:blipFill>
        <p:spPr>
          <a:xfrm>
            <a:off x="2286000" y="1714500"/>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35"/>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Acceleration</a:t>
            </a:r>
            <a:endParaRPr/>
          </a:p>
        </p:txBody>
      </p:sp>
      <p:sp>
        <p:nvSpPr>
          <p:cNvPr id="564" name="Google Shape;564;p35"/>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Acceleration</a:t>
            </a:r>
            <a:r>
              <a:rPr b="0" i="0" lang="en-US" sz="3200" u="none">
                <a:solidFill>
                  <a:schemeClr val="lt1"/>
                </a:solidFill>
                <a:latin typeface="Tahoma"/>
                <a:ea typeface="Tahoma"/>
                <a:cs typeface="Tahoma"/>
                <a:sym typeface="Tahoma"/>
              </a:rPr>
              <a:t> is the rate at which velocity changes over time</a:t>
            </a:r>
            <a:endParaRPr/>
          </a:p>
          <a:p>
            <a:pPr indent="-285750" lvl="1" marL="742950" rtl="0" algn="l">
              <a:lnSpc>
                <a:spcPct val="100000"/>
              </a:lnSpc>
              <a:spcBef>
                <a:spcPts val="560"/>
              </a:spcBef>
              <a:spcAft>
                <a:spcPts val="0"/>
              </a:spcAft>
              <a:buClr>
                <a:schemeClr val="folHlink"/>
              </a:buClr>
              <a:buSzPts val="2800"/>
              <a:buFont typeface="Noto Sans Symbols"/>
              <a:buChar char="▪"/>
            </a:pPr>
            <a:r>
              <a:rPr b="0" i="0" lang="en-US" sz="2800" u="none">
                <a:solidFill>
                  <a:schemeClr val="lt1"/>
                </a:solidFill>
                <a:latin typeface="Tahoma"/>
                <a:ea typeface="Tahoma"/>
                <a:cs typeface="Tahoma"/>
                <a:sym typeface="Tahoma"/>
              </a:rPr>
              <a:t>An object accelerates if its speed, direction, or both change</a:t>
            </a:r>
            <a:endParaRPr/>
          </a:p>
          <a:p>
            <a:pPr indent="-342900" lvl="0" marL="34290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Tahoma"/>
                <a:ea typeface="Tahoma"/>
                <a:cs typeface="Tahoma"/>
                <a:sym typeface="Tahoma"/>
              </a:rPr>
              <a:t>Average acceleration = </a:t>
            </a:r>
            <a:endParaRPr/>
          </a:p>
          <a:p>
            <a:pPr indent="-342900" lvl="0" marL="342900" rtl="0" algn="l">
              <a:lnSpc>
                <a:spcPct val="100000"/>
              </a:lnSpc>
              <a:spcBef>
                <a:spcPts val="640"/>
              </a:spcBef>
              <a:spcAft>
                <a:spcPts val="0"/>
              </a:spcAft>
              <a:buSzPts val="2560"/>
              <a:buNone/>
            </a:pPr>
            <a:r>
              <a:rPr b="1" i="0" lang="en-US" sz="3200" u="none">
                <a:solidFill>
                  <a:schemeClr val="lt1"/>
                </a:solidFill>
                <a:latin typeface="Tahoma"/>
                <a:ea typeface="Tahoma"/>
                <a:cs typeface="Tahoma"/>
                <a:sym typeface="Tahoma"/>
              </a:rPr>
              <a:t>			</a:t>
            </a:r>
            <a:r>
              <a:rPr b="1" i="0" lang="en-US" sz="3200" u="sng">
                <a:solidFill>
                  <a:schemeClr val="lt1"/>
                </a:solidFill>
                <a:latin typeface="Tahoma"/>
                <a:ea typeface="Tahoma"/>
                <a:cs typeface="Tahoma"/>
                <a:sym typeface="Tahoma"/>
              </a:rPr>
              <a:t>final velocity – starting velocity</a:t>
            </a:r>
            <a:endParaRPr/>
          </a:p>
          <a:p>
            <a:pPr indent="-342900" lvl="0" marL="342900" rtl="0" algn="l">
              <a:lnSpc>
                <a:spcPct val="100000"/>
              </a:lnSpc>
              <a:spcBef>
                <a:spcPts val="640"/>
              </a:spcBef>
              <a:spcAft>
                <a:spcPts val="0"/>
              </a:spcAft>
              <a:buSzPts val="2560"/>
              <a:buNone/>
            </a:pPr>
            <a:r>
              <a:rPr b="1" i="0" lang="en-US" sz="3200" u="none">
                <a:solidFill>
                  <a:schemeClr val="lt1"/>
                </a:solidFill>
                <a:latin typeface="Tahoma"/>
                <a:ea typeface="Tahoma"/>
                <a:cs typeface="Tahoma"/>
                <a:sym typeface="Tahoma"/>
              </a:rPr>
              <a:t>			time it takes to change velocity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3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lang="en-US"/>
              <a:t>Example Problem</a:t>
            </a:r>
            <a:endParaRPr/>
          </a:p>
        </p:txBody>
      </p:sp>
      <p:sp>
        <p:nvSpPr>
          <p:cNvPr id="570" name="Google Shape;570;p36"/>
          <p:cNvSpPr txBox="1"/>
          <p:nvPr>
            <p:ph idx="1" type="body"/>
          </p:nvPr>
        </p:nvSpPr>
        <p:spPr>
          <a:xfrm>
            <a:off x="301625" y="1311225"/>
            <a:ext cx="8540700" cy="44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1440"/>
              <a:buNone/>
            </a:pPr>
            <a:r>
              <a:rPr b="0" i="0" lang="en-US" sz="1800" u="none">
                <a:solidFill>
                  <a:schemeClr val="lt1"/>
                </a:solidFill>
                <a:latin typeface="Tahoma"/>
                <a:ea typeface="Tahoma"/>
                <a:cs typeface="Tahoma"/>
                <a:sym typeface="Tahoma"/>
              </a:rPr>
              <a:t>A car on the highway is traveling 55 mi/hr and it passes another car.  In order to pass, the car has to accelerate to 65 mi/hr.  The car reaches this velocity 40 seconds later.  What is the average acceleration of the car?</a:t>
            </a:r>
            <a:endParaRPr sz="1800"/>
          </a:p>
        </p:txBody>
      </p:sp>
      <p:pic>
        <p:nvPicPr>
          <p:cNvPr id="571" name="Google Shape;571;p36">
            <a:hlinkClick r:id="rId3"/>
          </p:cNvPr>
          <p:cNvPicPr preferRelativeResize="0"/>
          <p:nvPr/>
        </p:nvPicPr>
        <p:blipFill rotWithShape="1">
          <a:blip r:embed="rId4">
            <a:alphaModFix/>
          </a:blip>
          <a:srcRect b="0" l="0" r="0" t="0"/>
          <a:stretch/>
        </p:blipFill>
        <p:spPr>
          <a:xfrm>
            <a:off x="0" y="6143625"/>
            <a:ext cx="9144000" cy="714375"/>
          </a:xfrm>
          <a:prstGeom prst="rect">
            <a:avLst/>
          </a:prstGeom>
          <a:noFill/>
          <a:ln>
            <a:noFill/>
          </a:ln>
        </p:spPr>
      </p:pic>
      <p:sp>
        <p:nvSpPr>
          <p:cNvPr id="572" name="Google Shape;572;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18"/>
          <p:cNvSpPr txBox="1"/>
          <p:nvPr>
            <p:ph type="title"/>
          </p:nvPr>
        </p:nvSpPr>
        <p:spPr>
          <a:xfrm>
            <a:off x="301625" y="228600"/>
            <a:ext cx="85407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Radar Speed Signs</a:t>
            </a:r>
            <a:endParaRPr/>
          </a:p>
        </p:txBody>
      </p:sp>
      <p:sp>
        <p:nvSpPr>
          <p:cNvPr id="414" name="Google Shape;414;p18"/>
          <p:cNvSpPr txBox="1"/>
          <p:nvPr>
            <p:ph idx="1" type="body"/>
          </p:nvPr>
        </p:nvSpPr>
        <p:spPr>
          <a:xfrm>
            <a:off x="301625" y="1600200"/>
            <a:ext cx="8540700" cy="44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t/>
            </a:r>
            <a:endParaRPr/>
          </a:p>
        </p:txBody>
      </p:sp>
      <p:pic>
        <p:nvPicPr>
          <p:cNvPr id="415" name="Google Shape;415;p18"/>
          <p:cNvPicPr preferRelativeResize="0"/>
          <p:nvPr/>
        </p:nvPicPr>
        <p:blipFill rotWithShape="1">
          <a:blip r:embed="rId3">
            <a:alphaModFix/>
          </a:blip>
          <a:srcRect b="0" l="0" r="0" t="0"/>
          <a:stretch/>
        </p:blipFill>
        <p:spPr>
          <a:xfrm>
            <a:off x="907725" y="1828800"/>
            <a:ext cx="6657000" cy="372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19"/>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Motion</a:t>
            </a:r>
            <a:endParaRPr/>
          </a:p>
        </p:txBody>
      </p:sp>
      <p:sp>
        <p:nvSpPr>
          <p:cNvPr id="421" name="Google Shape;421;p19"/>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Motion</a:t>
            </a:r>
            <a:r>
              <a:rPr b="0" i="0" lang="en-US" sz="3200" u="none">
                <a:solidFill>
                  <a:schemeClr val="lt1"/>
                </a:solidFill>
                <a:latin typeface="Tahoma"/>
                <a:ea typeface="Tahoma"/>
                <a:cs typeface="Tahoma"/>
                <a:sym typeface="Tahoma"/>
              </a:rPr>
              <a:t> – an object’s change in position relative to a reference point</a:t>
            </a:r>
            <a:endParaRPr/>
          </a:p>
          <a:p>
            <a:pPr indent="-180340" lvl="0" marL="342900" rtl="0" algn="l">
              <a:lnSpc>
                <a:spcPct val="100000"/>
              </a:lnSpc>
              <a:spcBef>
                <a:spcPts val="640"/>
              </a:spcBef>
              <a:spcAft>
                <a:spcPts val="0"/>
              </a:spcAft>
              <a:buSzPts val="2560"/>
              <a:buNone/>
            </a:pPr>
            <a:r>
              <a:t/>
            </a:r>
            <a:endParaRPr b="0" i="0" sz="3200" u="none">
              <a:solidFill>
                <a:schemeClr val="lt1"/>
              </a:solidFill>
              <a:latin typeface="Tahoma"/>
              <a:ea typeface="Tahoma"/>
              <a:cs typeface="Tahoma"/>
              <a:sym typeface="Tahoma"/>
            </a:endParaRPr>
          </a:p>
        </p:txBody>
      </p:sp>
      <p:pic>
        <p:nvPicPr>
          <p:cNvPr descr="MMj03097730000[1]" id="422" name="Google Shape;422;p19"/>
          <p:cNvPicPr preferRelativeResize="0"/>
          <p:nvPr/>
        </p:nvPicPr>
        <p:blipFill rotWithShape="1">
          <a:blip r:embed="rId3">
            <a:alphaModFix/>
          </a:blip>
          <a:srcRect b="0" l="0" r="0" t="0"/>
          <a:stretch/>
        </p:blipFill>
        <p:spPr>
          <a:xfrm>
            <a:off x="3048000" y="2895600"/>
            <a:ext cx="3581400"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0"/>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Reference Point</a:t>
            </a:r>
            <a:endParaRPr/>
          </a:p>
        </p:txBody>
      </p:sp>
      <p:sp>
        <p:nvSpPr>
          <p:cNvPr id="428" name="Google Shape;428;p20"/>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The Earth’s surface is used as a common reference point</a:t>
            </a:r>
            <a:endParaRPr/>
          </a:p>
          <a:p>
            <a:pPr indent="-180340" lvl="0" marL="34290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342900" lvl="0" marL="34290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A moving object can be used as a reference point as well</a:t>
            </a:r>
            <a:endParaRPr/>
          </a:p>
          <a:p>
            <a:pPr indent="-180340" lvl="0" marL="342900" rtl="0" algn="l">
              <a:lnSpc>
                <a:spcPct val="100000"/>
              </a:lnSpc>
              <a:spcBef>
                <a:spcPts val="640"/>
              </a:spcBef>
              <a:spcAft>
                <a:spcPts val="0"/>
              </a:spcAft>
              <a:buSzPts val="2560"/>
              <a:buNone/>
            </a:pPr>
            <a:r>
              <a:t/>
            </a:r>
            <a:endParaRPr b="0" i="0" sz="3200" u="none">
              <a:solidFill>
                <a:schemeClr val="lt1"/>
              </a:solidFill>
              <a:latin typeface="Tahoma"/>
              <a:ea typeface="Tahoma"/>
              <a:cs typeface="Tahoma"/>
              <a:sym typeface="Tahoma"/>
            </a:endParaRPr>
          </a:p>
        </p:txBody>
      </p:sp>
      <p:pic>
        <p:nvPicPr>
          <p:cNvPr descr="MMj01724920000[1]" id="429" name="Google Shape;429;p20"/>
          <p:cNvPicPr preferRelativeResize="0"/>
          <p:nvPr/>
        </p:nvPicPr>
        <p:blipFill rotWithShape="1">
          <a:blip r:embed="rId3">
            <a:alphaModFix/>
          </a:blip>
          <a:srcRect b="0" l="0" r="0" t="0"/>
          <a:stretch/>
        </p:blipFill>
        <p:spPr>
          <a:xfrm>
            <a:off x="4191000" y="2286000"/>
            <a:ext cx="1123950" cy="1028700"/>
          </a:xfrm>
          <a:prstGeom prst="rect">
            <a:avLst/>
          </a:prstGeom>
          <a:noFill/>
          <a:ln>
            <a:noFill/>
          </a:ln>
        </p:spPr>
      </p:pic>
      <p:pic>
        <p:nvPicPr>
          <p:cNvPr descr="MMAG00534_0000[1]" id="430" name="Google Shape;430;p20"/>
          <p:cNvPicPr preferRelativeResize="0"/>
          <p:nvPr/>
        </p:nvPicPr>
        <p:blipFill rotWithShape="1">
          <a:blip r:embed="rId4">
            <a:alphaModFix/>
          </a:blip>
          <a:srcRect b="0" l="0" r="0" t="0"/>
          <a:stretch/>
        </p:blipFill>
        <p:spPr>
          <a:xfrm>
            <a:off x="7158037" y="2276475"/>
            <a:ext cx="895350" cy="990600"/>
          </a:xfrm>
          <a:prstGeom prst="rect">
            <a:avLst/>
          </a:prstGeom>
          <a:noFill/>
          <a:ln>
            <a:noFill/>
          </a:ln>
        </p:spPr>
      </p:pic>
      <p:pic>
        <p:nvPicPr>
          <p:cNvPr descr="MMj03034240000[1]" id="431" name="Google Shape;431;p20"/>
          <p:cNvPicPr preferRelativeResize="0"/>
          <p:nvPr/>
        </p:nvPicPr>
        <p:blipFill rotWithShape="1">
          <a:blip r:embed="rId5">
            <a:alphaModFix/>
          </a:blip>
          <a:srcRect b="0" l="0" r="0" t="0"/>
          <a:stretch/>
        </p:blipFill>
        <p:spPr>
          <a:xfrm>
            <a:off x="3124200" y="5410200"/>
            <a:ext cx="1095375" cy="400050"/>
          </a:xfrm>
          <a:prstGeom prst="rect">
            <a:avLst/>
          </a:prstGeom>
          <a:noFill/>
          <a:ln>
            <a:noFill/>
          </a:ln>
        </p:spPr>
      </p:pic>
      <p:pic>
        <p:nvPicPr>
          <p:cNvPr descr="MMj03957760000[1]" id="432" name="Google Shape;432;p20"/>
          <p:cNvPicPr preferRelativeResize="0"/>
          <p:nvPr/>
        </p:nvPicPr>
        <p:blipFill rotWithShape="1">
          <a:blip r:embed="rId6">
            <a:alphaModFix/>
          </a:blip>
          <a:srcRect b="0" l="0" r="0" t="0"/>
          <a:stretch/>
        </p:blipFill>
        <p:spPr>
          <a:xfrm>
            <a:off x="6172200" y="4495800"/>
            <a:ext cx="1143000" cy="80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2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Speed</a:t>
            </a:r>
            <a:endParaRPr/>
          </a:p>
        </p:txBody>
      </p:sp>
      <p:sp>
        <p:nvSpPr>
          <p:cNvPr id="438" name="Google Shape;438;p21"/>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Arial"/>
              <a:buChar char="►"/>
            </a:pPr>
            <a:r>
              <a:rPr b="1" i="0" lang="en-US" sz="3200" u="sng">
                <a:solidFill>
                  <a:schemeClr val="lt1"/>
                </a:solidFill>
                <a:latin typeface="Tahoma"/>
                <a:ea typeface="Tahoma"/>
                <a:cs typeface="Tahoma"/>
                <a:sym typeface="Tahoma"/>
              </a:rPr>
              <a:t>Speed</a:t>
            </a:r>
            <a:r>
              <a:rPr b="0" i="0" lang="en-US" sz="3200" u="none">
                <a:solidFill>
                  <a:schemeClr val="lt1"/>
                </a:solidFill>
                <a:latin typeface="Tahoma"/>
                <a:ea typeface="Tahoma"/>
                <a:cs typeface="Tahoma"/>
                <a:sym typeface="Tahoma"/>
              </a:rPr>
              <a:t> is the distance traveled divided by the time interval during which the motion occurred</a:t>
            </a:r>
            <a:endParaRPr/>
          </a:p>
          <a:p>
            <a:pPr indent="-342900" lvl="0" marL="34290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Normally, objects do not travel at a constant speed</a:t>
            </a:r>
            <a:endParaRPr/>
          </a:p>
          <a:p>
            <a:pPr indent="-342900" lvl="0" marL="34290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Average Speed - 		</a:t>
            </a:r>
            <a:r>
              <a:rPr b="0" i="0" lang="en-US" sz="3200" u="sng">
                <a:solidFill>
                  <a:schemeClr val="lt1"/>
                </a:solidFill>
                <a:latin typeface="Tahoma"/>
                <a:ea typeface="Tahoma"/>
                <a:cs typeface="Tahoma"/>
                <a:sym typeface="Tahoma"/>
              </a:rPr>
              <a:t>total distance</a:t>
            </a:r>
            <a:endParaRPr/>
          </a:p>
          <a:p>
            <a:pPr indent="-342900" lvl="0" marL="342900" rtl="0" algn="l">
              <a:lnSpc>
                <a:spcPct val="100000"/>
              </a:lnSpc>
              <a:spcBef>
                <a:spcPts val="640"/>
              </a:spcBef>
              <a:spcAft>
                <a:spcPts val="0"/>
              </a:spcAft>
              <a:buSzPts val="2560"/>
              <a:buNone/>
            </a:pPr>
            <a:r>
              <a:rPr b="0" i="0" lang="en-US" sz="3200" u="none">
                <a:solidFill>
                  <a:schemeClr val="lt1"/>
                </a:solidFill>
                <a:latin typeface="Tahoma"/>
                <a:ea typeface="Tahoma"/>
                <a:cs typeface="Tahoma"/>
                <a:sym typeface="Tahoma"/>
              </a:rPr>
              <a:t>											total time</a:t>
            </a:r>
            <a:endParaRPr/>
          </a:p>
          <a:p>
            <a:pPr indent="-180340" lvl="0" marL="342900" rtl="0" algn="l">
              <a:lnSpc>
                <a:spcPct val="100000"/>
              </a:lnSpc>
              <a:spcBef>
                <a:spcPts val="640"/>
              </a:spcBef>
              <a:spcAft>
                <a:spcPts val="0"/>
              </a:spcAft>
              <a:buSzPts val="2560"/>
              <a:buNone/>
            </a:pPr>
            <a:r>
              <a:t/>
            </a:r>
            <a:endParaRPr b="0" i="0" sz="3200" u="none">
              <a:solidFill>
                <a:schemeClr val="lt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ahoma"/>
              <a:buNone/>
            </a:pPr>
            <a:r>
              <a:rPr b="1" i="0" lang="en-US" sz="4000" u="none">
                <a:solidFill>
                  <a:schemeClr val="lt2"/>
                </a:solidFill>
                <a:latin typeface="Tahoma"/>
                <a:ea typeface="Tahoma"/>
                <a:cs typeface="Tahoma"/>
                <a:sym typeface="Tahoma"/>
              </a:rPr>
              <a:t>Which Distance?</a:t>
            </a:r>
            <a:br>
              <a:rPr b="0" i="0" lang="en-US" sz="4000" u="none">
                <a:solidFill>
                  <a:schemeClr val="lt2"/>
                </a:solidFill>
                <a:latin typeface="Tahoma"/>
                <a:ea typeface="Tahoma"/>
                <a:cs typeface="Tahoma"/>
                <a:sym typeface="Tahoma"/>
              </a:rPr>
            </a:br>
            <a:endParaRPr/>
          </a:p>
        </p:txBody>
      </p:sp>
      <p:sp>
        <p:nvSpPr>
          <p:cNvPr id="444" name="Google Shape;444;p22"/>
          <p:cNvSpPr txBox="1"/>
          <p:nvPr>
            <p:ph idx="1" type="body"/>
          </p:nvPr>
        </p:nvSpPr>
        <p:spPr>
          <a:xfrm>
            <a:off x="301625" y="1600200"/>
            <a:ext cx="8540750" cy="2171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Arial"/>
              <a:buChar char="►"/>
            </a:pPr>
            <a:r>
              <a:rPr b="0" i="0" lang="en-US" sz="2800" u="none">
                <a:solidFill>
                  <a:schemeClr val="lt1"/>
                </a:solidFill>
                <a:latin typeface="Tahoma"/>
                <a:ea typeface="Tahoma"/>
                <a:cs typeface="Tahoma"/>
                <a:sym typeface="Tahoma"/>
              </a:rPr>
              <a:t>Farmer Jones drives 6 miles down a straight road. She turns around and drives 4 miles back. What was her average speed for this trip if it took 1 hour?</a:t>
            </a:r>
            <a:endParaRPr/>
          </a:p>
        </p:txBody>
      </p:sp>
      <p:graphicFrame>
        <p:nvGraphicFramePr>
          <p:cNvPr id="445" name="Google Shape;445;p22"/>
          <p:cNvGraphicFramePr/>
          <p:nvPr/>
        </p:nvGraphicFramePr>
        <p:xfrm>
          <a:off x="0" y="0"/>
          <a:ext cx="3000000" cy="3000000"/>
        </p:xfrm>
        <a:graphic>
          <a:graphicData uri="http://schemas.openxmlformats.org/drawingml/2006/table">
            <a:tbl>
              <a:tblPr>
                <a:noFill/>
                <a:tableStyleId>{C46926DD-E425-4917-BEFB-4C1CDFE97C06}</a:tableStyleId>
              </a:tblPr>
              <a:tblGrid>
                <a:gridCol w="3509950"/>
              </a:tblGrid>
              <a:tr h="1355725">
                <a:tc>
                  <a:txBody>
                    <a:bodyPr/>
                    <a:lstStyle/>
                    <a:p>
                      <a:pPr indent="-342900" lvl="0" marL="34290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r>
                        <a:rPr b="0" i="0" lang="en-US" sz="6500" u="none" cap="none" strike="noStrike">
                          <a:solidFill>
                            <a:schemeClr val="lt1"/>
                          </a:solidFill>
                          <a:latin typeface="Arial"/>
                          <a:ea typeface="Arial"/>
                          <a:cs typeface="Arial"/>
                          <a:sym typeface="Arial"/>
                        </a:rPr>
                        <a:t> </a:t>
                      </a:r>
                      <a:r>
                        <a:rPr b="0" i="0" lang="en-US" sz="1800" u="none" cap="none" strike="noStrike">
                          <a:solidFill>
                            <a:schemeClr val="lt1"/>
                          </a:solidFill>
                          <a:latin typeface="Arial"/>
                          <a:ea typeface="Arial"/>
                          <a:cs typeface="Arial"/>
                          <a:sym typeface="Arial"/>
                        </a:rPr>
                        <a:t>                                                         </a:t>
                      </a:r>
                      <a:endParaRPr sz="1400" u="none" cap="none" strike="noStrike"/>
                    </a:p>
                  </a:txBody>
                  <a:tcPr marT="0" marB="0" marR="0" marL="0" anchor="ctr"/>
                </a:tc>
              </a:tr>
            </a:tbl>
          </a:graphicData>
        </a:graphic>
      </p:graphicFrame>
      <p:pic>
        <p:nvPicPr>
          <p:cNvPr descr="NetOrTotal" id="446" name="Google Shape;446;p22"/>
          <p:cNvPicPr preferRelativeResize="0"/>
          <p:nvPr/>
        </p:nvPicPr>
        <p:blipFill rotWithShape="1">
          <a:blip r:embed="rId3">
            <a:alphaModFix/>
          </a:blip>
          <a:srcRect b="0" l="0" r="0" t="0"/>
          <a:stretch/>
        </p:blipFill>
        <p:spPr>
          <a:xfrm>
            <a:off x="990600" y="3962400"/>
            <a:ext cx="7162800" cy="2017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3"/>
          <p:cNvSpPr txBox="1"/>
          <p:nvPr>
            <p:ph type="title"/>
          </p:nvPr>
        </p:nvSpPr>
        <p:spPr>
          <a:xfrm>
            <a:off x="533400" y="838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Tahoma"/>
              <a:buNone/>
            </a:pPr>
            <a:r>
              <a:rPr b="0" i="0" lang="en-US" sz="3600" u="none">
                <a:solidFill>
                  <a:schemeClr val="lt2"/>
                </a:solidFill>
                <a:latin typeface="Tahoma"/>
                <a:ea typeface="Tahoma"/>
                <a:cs typeface="Tahoma"/>
                <a:sym typeface="Tahoma"/>
              </a:rPr>
              <a:t>Your answer to this problem depends on your interpretation of "distance traveled". You could say:</a:t>
            </a:r>
            <a:endParaRPr/>
          </a:p>
        </p:txBody>
      </p:sp>
      <p:sp>
        <p:nvSpPr>
          <p:cNvPr id="452" name="Google Shape;452;p23"/>
          <p:cNvSpPr txBox="1"/>
          <p:nvPr>
            <p:ph idx="1" type="body"/>
          </p:nvPr>
        </p:nvSpPr>
        <p:spPr>
          <a:xfrm>
            <a:off x="381000" y="2332037"/>
            <a:ext cx="8229600" cy="4525962"/>
          </a:xfrm>
          <a:prstGeom prst="rect">
            <a:avLst/>
          </a:prstGeom>
          <a:noFill/>
          <a:ln>
            <a:noFill/>
          </a:ln>
        </p:spPr>
        <p:txBody>
          <a:bodyPr anchorCtr="0" anchor="t" bIns="45700" lIns="91425" spcFirstLastPara="1" rIns="91425" wrap="square" tIns="45700">
            <a:noAutofit/>
          </a:bodyPr>
          <a:lstStyle/>
          <a:p>
            <a:pPr indent="-220980" lvl="0" marL="342900" rtl="0" algn="l">
              <a:lnSpc>
                <a:spcPct val="90000"/>
              </a:lnSpc>
              <a:spcBef>
                <a:spcPts val="0"/>
              </a:spcBef>
              <a:spcAft>
                <a:spcPts val="0"/>
              </a:spcAft>
              <a:buClr>
                <a:schemeClr val="hlink"/>
              </a:buClr>
              <a:buSzPts val="1920"/>
              <a:buFont typeface="Arial"/>
              <a:buNone/>
            </a:pPr>
            <a:r>
              <a:t/>
            </a:r>
            <a:endParaRPr b="0" i="0" sz="2400" u="none">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The </a:t>
            </a:r>
            <a:r>
              <a:rPr b="1" i="0" lang="en-US" sz="2400" u="sng">
                <a:solidFill>
                  <a:schemeClr val="lt1"/>
                </a:solidFill>
                <a:latin typeface="Tahoma"/>
                <a:ea typeface="Tahoma"/>
                <a:cs typeface="Tahoma"/>
                <a:sym typeface="Tahoma"/>
              </a:rPr>
              <a:t>total distance</a:t>
            </a:r>
            <a:r>
              <a:rPr b="0" i="0" lang="en-US" sz="2400" u="none">
                <a:solidFill>
                  <a:schemeClr val="lt1"/>
                </a:solidFill>
                <a:latin typeface="Tahoma"/>
                <a:ea typeface="Tahoma"/>
                <a:cs typeface="Tahoma"/>
                <a:sym typeface="Tahoma"/>
              </a:rPr>
              <a:t> traveled by Farmer Jones is 10 miles. Therefore her average speed is 10 mi/hr. </a:t>
            </a:r>
            <a:endParaRPr/>
          </a:p>
          <a:p>
            <a:pPr indent="-342900" lvl="0" marL="342900" rtl="0" algn="l">
              <a:lnSpc>
                <a:spcPct val="9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The </a:t>
            </a:r>
            <a:r>
              <a:rPr b="1" i="0" lang="en-US" sz="2400" u="sng">
                <a:solidFill>
                  <a:schemeClr val="lt1"/>
                </a:solidFill>
                <a:latin typeface="Tahoma"/>
                <a:ea typeface="Tahoma"/>
                <a:cs typeface="Tahoma"/>
                <a:sym typeface="Tahoma"/>
              </a:rPr>
              <a:t>net distance</a:t>
            </a:r>
            <a:r>
              <a:rPr b="0" i="0" lang="en-US" sz="2400" u="none">
                <a:solidFill>
                  <a:schemeClr val="lt1"/>
                </a:solidFill>
                <a:latin typeface="Tahoma"/>
                <a:ea typeface="Tahoma"/>
                <a:cs typeface="Tahoma"/>
                <a:sym typeface="Tahoma"/>
              </a:rPr>
              <a:t> traveled by Farmer Jones is 2 miles. Therefore, her average speed is 2 mi/hr. </a:t>
            </a:r>
            <a:endParaRPr/>
          </a:p>
          <a:p>
            <a:pPr indent="-342900" lvl="0" marL="342900" rtl="0" algn="l">
              <a:lnSpc>
                <a:spcPct val="9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There are good reasons to use either interpretation - it's mostly a matter of preference. We will interpret "distance traveled" to be </a:t>
            </a:r>
            <a:r>
              <a:rPr b="1" i="0" lang="en-US" sz="2400" u="sng">
                <a:solidFill>
                  <a:schemeClr val="lt1"/>
                </a:solidFill>
                <a:latin typeface="Tahoma"/>
                <a:ea typeface="Tahoma"/>
                <a:cs typeface="Tahoma"/>
                <a:sym typeface="Tahoma"/>
              </a:rPr>
              <a:t>net distance</a:t>
            </a:r>
            <a:r>
              <a:rPr b="1" i="0" lang="en-US" sz="2400" u="none">
                <a:solidFill>
                  <a:schemeClr val="lt1"/>
                </a:solidFill>
                <a:latin typeface="Tahoma"/>
                <a:ea typeface="Tahoma"/>
                <a:cs typeface="Tahoma"/>
                <a:sym typeface="Tahoma"/>
              </a:rPr>
              <a:t> (</a:t>
            </a:r>
            <a:r>
              <a:rPr b="0" i="0" lang="en-US" sz="2400" u="none">
                <a:solidFill>
                  <a:schemeClr val="lt1"/>
                </a:solidFill>
                <a:latin typeface="Tahoma"/>
                <a:ea typeface="Tahoma"/>
                <a:cs typeface="Tahoma"/>
                <a:sym typeface="Tahoma"/>
              </a:rPr>
              <a:t>also called</a:t>
            </a:r>
            <a:r>
              <a:rPr b="1" i="0" lang="en-US" sz="2400" u="none">
                <a:solidFill>
                  <a:schemeClr val="lt1"/>
                </a:solidFill>
                <a:latin typeface="Tahoma"/>
                <a:ea typeface="Tahoma"/>
                <a:cs typeface="Tahoma"/>
                <a:sym typeface="Tahoma"/>
              </a:rPr>
              <a:t> </a:t>
            </a:r>
            <a:r>
              <a:rPr b="1" i="0" lang="en-US" sz="2400" u="sng">
                <a:solidFill>
                  <a:schemeClr val="lt1"/>
                </a:solidFill>
                <a:latin typeface="Tahoma"/>
                <a:ea typeface="Tahoma"/>
                <a:cs typeface="Tahoma"/>
                <a:sym typeface="Tahoma"/>
              </a:rPr>
              <a:t>displacement).</a:t>
            </a:r>
            <a:r>
              <a:rPr b="1" i="0" lang="en-US" sz="2400" u="none">
                <a:solidFill>
                  <a:schemeClr val="lt1"/>
                </a:solidFill>
                <a:latin typeface="Tahoma"/>
                <a:ea typeface="Tahoma"/>
                <a:cs typeface="Tahoma"/>
                <a:sym typeface="Tahoma"/>
              </a:rPr>
              <a:t> </a:t>
            </a:r>
            <a:r>
              <a:rPr b="0" i="0" lang="en-US" sz="2400" u="none">
                <a:solidFill>
                  <a:schemeClr val="lt1"/>
                </a:solidFill>
                <a:latin typeface="Tahoma"/>
                <a:ea typeface="Tahoma"/>
                <a:cs typeface="Tahoma"/>
                <a:sym typeface="Tahoma"/>
              </a:rPr>
              <a:t>Farmer Jones' average speed was 2 mi/hr.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BB49"/>
        </a:solidFill>
      </p:bgPr>
    </p:bg>
    <p:spTree>
      <p:nvGrpSpPr>
        <p:cNvPr id="456" name="Shape 456"/>
        <p:cNvGrpSpPr/>
        <p:nvPr/>
      </p:nvGrpSpPr>
      <p:grpSpPr>
        <a:xfrm>
          <a:off x="0" y="0"/>
          <a:ext cx="0" cy="0"/>
          <a:chOff x="0" y="0"/>
          <a:chExt cx="0" cy="0"/>
        </a:xfrm>
      </p:grpSpPr>
      <p:sp>
        <p:nvSpPr>
          <p:cNvPr id="457" name="Google Shape;457;p24"/>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4"/>
          <p:cNvSpPr txBox="1"/>
          <p:nvPr/>
        </p:nvSpPr>
        <p:spPr>
          <a:xfrm>
            <a:off x="457225" y="509775"/>
            <a:ext cx="8102100" cy="99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A3534"/>
                </a:solidFill>
                <a:latin typeface="Proxima Nova Semibold"/>
                <a:ea typeface="Proxima Nova Semibold"/>
                <a:cs typeface="Proxima Nova Semibold"/>
                <a:sym typeface="Proxima Nova Semibold"/>
              </a:rPr>
              <a:t>Compare and Contrast</a:t>
            </a:r>
            <a:endParaRPr b="0" i="0" sz="3600" u="none" cap="none" strike="noStrike">
              <a:solidFill>
                <a:srgbClr val="0A3534"/>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A3534"/>
                </a:solidFill>
                <a:latin typeface="Proxima Nova"/>
                <a:ea typeface="Proxima Nova"/>
                <a:cs typeface="Proxima Nova"/>
                <a:sym typeface="Proxima Nova"/>
              </a:rPr>
              <a:t>What is the difference between Total distance and displacement?</a:t>
            </a:r>
            <a:endParaRPr b="0" i="0" sz="1800" u="none" cap="none" strike="noStrike">
              <a:solidFill>
                <a:srgbClr val="0A3534"/>
              </a:solidFill>
              <a:latin typeface="Proxima Nova"/>
              <a:ea typeface="Proxima Nova"/>
              <a:cs typeface="Proxima Nova"/>
              <a:sym typeface="Proxima Nova"/>
            </a:endParaRPr>
          </a:p>
        </p:txBody>
      </p:sp>
      <p:sp>
        <p:nvSpPr>
          <p:cNvPr id="459" name="Google Shape;459;p24"/>
          <p:cNvSpPr/>
          <p:nvPr/>
        </p:nvSpPr>
        <p:spPr>
          <a:xfrm>
            <a:off x="639450" y="1508475"/>
            <a:ext cx="7845900" cy="2920800"/>
          </a:xfrm>
          <a:prstGeom prst="rect">
            <a:avLst/>
          </a:prstGeom>
          <a:solidFill>
            <a:srgbClr val="EEEEEE"/>
          </a:solidFill>
          <a:ln>
            <a:noFill/>
          </a:ln>
        </p:spPr>
        <p:txBody>
          <a:bodyPr anchorCtr="0" anchor="t" bIns="91425" lIns="91425" spcFirstLastPara="1" rIns="91425" wrap="square" tIns="91425">
            <a:noAutofit/>
          </a:bodyPr>
          <a:lstStyle/>
          <a:p>
            <a:pPr indent="-342900" lvl="0" marL="342900" marR="0" rtl="0" algn="l">
              <a:lnSpc>
                <a:spcPct val="90000"/>
              </a:lnSpc>
              <a:spcBef>
                <a:spcPts val="480"/>
              </a:spcBef>
              <a:spcAft>
                <a:spcPts val="0"/>
              </a:spcAft>
              <a:buClr>
                <a:srgbClr val="4A86E8"/>
              </a:buClr>
              <a:buSzPts val="1920"/>
              <a:buFont typeface="Arial"/>
              <a:buChar char="►"/>
            </a:pPr>
            <a:r>
              <a:rPr b="0" i="0" lang="en-US" sz="2400" u="none" cap="none" strike="noStrike">
                <a:solidFill>
                  <a:srgbClr val="4A86E8"/>
                </a:solidFill>
                <a:latin typeface="Tahoma"/>
                <a:ea typeface="Tahoma"/>
                <a:cs typeface="Tahoma"/>
                <a:sym typeface="Tahoma"/>
              </a:rPr>
              <a:t>The </a:t>
            </a:r>
            <a:r>
              <a:rPr b="1" i="0" lang="en-US" sz="2400" u="sng" cap="none" strike="noStrike">
                <a:solidFill>
                  <a:srgbClr val="4A86E8"/>
                </a:solidFill>
                <a:latin typeface="Tahoma"/>
                <a:ea typeface="Tahoma"/>
                <a:cs typeface="Tahoma"/>
                <a:sym typeface="Tahoma"/>
              </a:rPr>
              <a:t>net distance (displacement)</a:t>
            </a:r>
            <a:r>
              <a:rPr b="0" i="0" lang="en-US" sz="2400" u="none" cap="none" strike="noStrike">
                <a:solidFill>
                  <a:srgbClr val="4A86E8"/>
                </a:solidFill>
                <a:latin typeface="Tahoma"/>
                <a:ea typeface="Tahoma"/>
                <a:cs typeface="Tahoma"/>
                <a:sym typeface="Tahoma"/>
              </a:rPr>
              <a:t> traveled by Farmer Jones is 2 miles.</a:t>
            </a:r>
            <a:endParaRPr b="0" i="0" sz="2400" u="none" cap="none" strike="noStrike">
              <a:solidFill>
                <a:srgbClr val="4A86E8"/>
              </a:solidFill>
              <a:latin typeface="Tahoma"/>
              <a:ea typeface="Tahoma"/>
              <a:cs typeface="Tahoma"/>
              <a:sym typeface="Tahoma"/>
            </a:endParaRPr>
          </a:p>
          <a:p>
            <a:pPr indent="-373380" lvl="0" marL="342900" marR="0" rtl="0" algn="l">
              <a:lnSpc>
                <a:spcPct val="90000"/>
              </a:lnSpc>
              <a:spcBef>
                <a:spcPts val="480"/>
              </a:spcBef>
              <a:spcAft>
                <a:spcPts val="0"/>
              </a:spcAft>
              <a:buClr>
                <a:srgbClr val="4A86E8"/>
              </a:buClr>
              <a:buSzPts val="2400"/>
              <a:buFont typeface="Tahoma"/>
              <a:buChar char="►"/>
            </a:pPr>
            <a:r>
              <a:rPr lang="en-US" sz="2400">
                <a:solidFill>
                  <a:srgbClr val="4A86E8"/>
                </a:solidFill>
                <a:latin typeface="Tahoma"/>
                <a:ea typeface="Tahoma"/>
                <a:cs typeface="Tahoma"/>
                <a:sym typeface="Tahoma"/>
              </a:rPr>
              <a:t>It is how far she is from the starting point .</a:t>
            </a:r>
            <a:endParaRPr sz="2400">
              <a:solidFill>
                <a:srgbClr val="4A86E8"/>
              </a:solidFill>
              <a:latin typeface="Tahoma"/>
              <a:ea typeface="Tahoma"/>
              <a:cs typeface="Tahoma"/>
              <a:sym typeface="Tahoma"/>
            </a:endParaRPr>
          </a:p>
          <a:p>
            <a:pPr indent="-342900" lvl="0" marL="342900" marR="0" rtl="0" algn="l">
              <a:lnSpc>
                <a:spcPct val="90000"/>
              </a:lnSpc>
              <a:spcBef>
                <a:spcPts val="480"/>
              </a:spcBef>
              <a:spcAft>
                <a:spcPts val="0"/>
              </a:spcAft>
              <a:buClr>
                <a:srgbClr val="4A86E8"/>
              </a:buClr>
              <a:buSzPts val="1920"/>
              <a:buFont typeface="Arial"/>
              <a:buChar char="►"/>
            </a:pPr>
            <a:r>
              <a:rPr b="0" i="0" lang="en-US" sz="2400" u="none" cap="none" strike="noStrike">
                <a:solidFill>
                  <a:srgbClr val="4A86E8"/>
                </a:solidFill>
                <a:latin typeface="Tahoma"/>
                <a:ea typeface="Tahoma"/>
                <a:cs typeface="Tahoma"/>
                <a:sym typeface="Tahoma"/>
              </a:rPr>
              <a:t> </a:t>
            </a:r>
            <a:endParaRPr b="0" i="1" sz="1400" u="none" cap="none" strike="noStrike">
              <a:solidFill>
                <a:srgbClr val="4A86E8"/>
              </a:solidFill>
              <a:latin typeface="Proxima Nova"/>
              <a:ea typeface="Proxima Nova"/>
              <a:cs typeface="Proxima Nova"/>
              <a:sym typeface="Proxima Nova"/>
            </a:endParaRPr>
          </a:p>
        </p:txBody>
      </p:sp>
      <p:pic>
        <p:nvPicPr>
          <p:cNvPr id="460" name="Google Shape;460;p24">
            <a:hlinkClick r:id="rId3"/>
          </p:cNvPr>
          <p:cNvPicPr preferRelativeResize="0"/>
          <p:nvPr/>
        </p:nvPicPr>
        <p:blipFill rotWithShape="1">
          <a:blip r:embed="rId4">
            <a:alphaModFix/>
          </a:blip>
          <a:srcRect b="0" l="0" r="0" t="0"/>
          <a:stretch/>
        </p:blipFill>
        <p:spPr>
          <a:xfrm>
            <a:off x="0" y="6143625"/>
            <a:ext cx="9144000" cy="714375"/>
          </a:xfrm>
          <a:prstGeom prst="rect">
            <a:avLst/>
          </a:prstGeom>
          <a:noFill/>
          <a:ln>
            <a:noFill/>
          </a:ln>
        </p:spPr>
      </p:pic>
      <p:sp>
        <p:nvSpPr>
          <p:cNvPr id="461" name="Google Shape;461;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4">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NetOrTotal" id="463" name="Google Shape;463;p24"/>
          <p:cNvPicPr preferRelativeResize="0"/>
          <p:nvPr/>
        </p:nvPicPr>
        <p:blipFill rotWithShape="1">
          <a:blip r:embed="rId7">
            <a:alphaModFix/>
          </a:blip>
          <a:srcRect b="0" l="0" r="0" t="0"/>
          <a:stretch/>
        </p:blipFill>
        <p:spPr>
          <a:xfrm>
            <a:off x="875875" y="2817200"/>
            <a:ext cx="7162800" cy="2017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