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AAF4-6B4A-4F77-A83E-68F2180E2DB9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6DDF-F1AE-4B95-8163-9DF0D72E4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4849" y="838986"/>
            <a:ext cx="1649691" cy="106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Sphere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4849" y="2196445"/>
            <a:ext cx="1649691" cy="106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Sky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4849" y="3553904"/>
            <a:ext cx="1649691" cy="106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Sphere to Bounce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3402" y="1329180"/>
            <a:ext cx="1611984" cy="4260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Abstraction Layer</a:t>
            </a:r>
          </a:p>
          <a:p>
            <a:pPr algn="ctr"/>
            <a:r>
              <a:rPr lang="en-US" dirty="0" err="1"/>
              <a:t>createActor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createSky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animateActor</a:t>
            </a:r>
            <a:r>
              <a:rPr lang="en-US" dirty="0"/>
              <a:t>()</a:t>
            </a:r>
          </a:p>
        </p:txBody>
      </p:sp>
      <p:cxnSp>
        <p:nvCxnSpPr>
          <p:cNvPr id="11" name="Connector: Elbow 10"/>
          <p:cNvCxnSpPr>
            <a:cxnSpLocks/>
            <a:stCxn id="4" idx="3"/>
            <a:endCxn id="7" idx="1"/>
          </p:cNvCxnSpPr>
          <p:nvPr/>
        </p:nvCxnSpPr>
        <p:spPr>
          <a:xfrm>
            <a:off x="3214540" y="1371600"/>
            <a:ext cx="1498862" cy="2088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  <a:stCxn id="5" idx="3"/>
            <a:endCxn id="7" idx="1"/>
          </p:cNvCxnSpPr>
          <p:nvPr/>
        </p:nvCxnSpPr>
        <p:spPr>
          <a:xfrm>
            <a:off x="3214540" y="2729059"/>
            <a:ext cx="1498862" cy="730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6" idx="3"/>
            <a:endCxn id="7" idx="1"/>
          </p:cNvCxnSpPr>
          <p:nvPr/>
        </p:nvCxnSpPr>
        <p:spPr>
          <a:xfrm flipV="1">
            <a:off x="3214540" y="3459638"/>
            <a:ext cx="1498862" cy="626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3403" y="5661045"/>
            <a:ext cx="1611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methods between all renderers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24248" y="838986"/>
            <a:ext cx="1649691" cy="106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BabylonJS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24248" y="4619132"/>
            <a:ext cx="1649691" cy="106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</a:t>
            </a:r>
          </a:p>
        </p:txBody>
      </p:sp>
      <p:cxnSp>
        <p:nvCxnSpPr>
          <p:cNvPr id="30" name="Connector: Elbow 29"/>
          <p:cNvCxnSpPr>
            <a:stCxn id="7" idx="3"/>
            <a:endCxn id="25" idx="1"/>
          </p:cNvCxnSpPr>
          <p:nvPr/>
        </p:nvCxnSpPr>
        <p:spPr>
          <a:xfrm flipV="1">
            <a:off x="6325386" y="1371600"/>
            <a:ext cx="1498862" cy="2088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7" idx="3"/>
            <a:endCxn id="26" idx="1"/>
          </p:cNvCxnSpPr>
          <p:nvPr/>
        </p:nvCxnSpPr>
        <p:spPr>
          <a:xfrm>
            <a:off x="6325386" y="3459638"/>
            <a:ext cx="1498862" cy="1692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75695" y="435866"/>
            <a:ext cx="1649691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File</a:t>
            </a:r>
          </a:p>
        </p:txBody>
      </p:sp>
      <p:cxnSp>
        <p:nvCxnSpPr>
          <p:cNvPr id="39" name="Connector: Elbow 38"/>
          <p:cNvCxnSpPr>
            <a:stCxn id="35" idx="2"/>
            <a:endCxn id="7" idx="0"/>
          </p:cNvCxnSpPr>
          <p:nvPr/>
        </p:nvCxnSpPr>
        <p:spPr>
          <a:xfrm rot="16200000" flipH="1">
            <a:off x="5369681" y="1179467"/>
            <a:ext cx="280572" cy="18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64849" y="4911363"/>
            <a:ext cx="1649691" cy="106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Scene</a:t>
            </a:r>
          </a:p>
        </p:txBody>
      </p:sp>
      <p:cxnSp>
        <p:nvCxnSpPr>
          <p:cNvPr id="44" name="Connector: Elbow 43"/>
          <p:cNvCxnSpPr>
            <a:stCxn id="42" idx="3"/>
            <a:endCxn id="7" idx="1"/>
          </p:cNvCxnSpPr>
          <p:nvPr/>
        </p:nvCxnSpPr>
        <p:spPr>
          <a:xfrm flipV="1">
            <a:off x="3214540" y="3459638"/>
            <a:ext cx="1498862" cy="1984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176074" y="2297782"/>
            <a:ext cx="329938" cy="223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Ojbects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579910" y="2297782"/>
            <a:ext cx="329938" cy="223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Ojbects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5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Gartner</dc:creator>
  <cp:lastModifiedBy>Glenn Gartner</cp:lastModifiedBy>
  <cp:revision>2</cp:revision>
  <dcterms:created xsi:type="dcterms:W3CDTF">2017-04-12T14:37:48Z</dcterms:created>
  <dcterms:modified xsi:type="dcterms:W3CDTF">2017-04-12T14:38:48Z</dcterms:modified>
</cp:coreProperties>
</file>