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14" d="100"/>
          <a:sy n="114" d="100"/>
        </p:scale>
        <p:origin x="16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2B61-4F05-334F-BDAC-8AC5B8C13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C61-68BF-C240-BF9A-E17C6D11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2B61-4F05-334F-BDAC-8AC5B8C13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C61-68BF-C240-BF9A-E17C6D11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5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2B61-4F05-334F-BDAC-8AC5B8C13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C61-68BF-C240-BF9A-E17C6D11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8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2B61-4F05-334F-BDAC-8AC5B8C13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C61-68BF-C240-BF9A-E17C6D11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2B61-4F05-334F-BDAC-8AC5B8C13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C61-68BF-C240-BF9A-E17C6D11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2B61-4F05-334F-BDAC-8AC5B8C13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C61-68BF-C240-BF9A-E17C6D11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7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2B61-4F05-334F-BDAC-8AC5B8C13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C61-68BF-C240-BF9A-E17C6D11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2B61-4F05-334F-BDAC-8AC5B8C13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C61-68BF-C240-BF9A-E17C6D11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4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2B61-4F05-334F-BDAC-8AC5B8C13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C61-68BF-C240-BF9A-E17C6D11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2B61-4F05-334F-BDAC-8AC5B8C13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C61-68BF-C240-BF9A-E17C6D11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7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2B61-4F05-334F-BDAC-8AC5B8C13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C61-68BF-C240-BF9A-E17C6D11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92B61-4F05-334F-BDAC-8AC5B8C13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0AC61-68BF-C240-BF9A-E17C6D11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4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47389" y="1594624"/>
            <a:ext cx="3145109" cy="14905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for cat, with basic tags, (fact and opinion)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2459" y="323850"/>
            <a:ext cx="3100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 with tables </a:t>
            </a:r>
            <a:r>
              <a:rPr lang="en-US" smtClean="0"/>
              <a:t>of descriptions of subjects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67600" y="353702"/>
            <a:ext cx="3100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 of tables with objective and subjective descriptions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47389" y="3508917"/>
            <a:ext cx="3145109" cy="14905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Subject X with basic tags (fact and opinion)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68937" y="1594624"/>
            <a:ext cx="3145109" cy="14905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Objective fact tags (mammal, fish, reptile, bird, feline, etc.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68938" y="3508917"/>
            <a:ext cx="3145109" cy="14905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Subjective opinion tags ) cute, small, useful, pretty, important, etc.)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58163" y="2750634"/>
            <a:ext cx="3145109" cy="14905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of tags based on current play ( generated using player responses) 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880302" y="2074127"/>
            <a:ext cx="1088635" cy="847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114478" y="3914078"/>
            <a:ext cx="1033112" cy="579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858322" y="2497873"/>
            <a:ext cx="836341" cy="4237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9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 Healy</dc:creator>
  <cp:lastModifiedBy>Glenn Healy</cp:lastModifiedBy>
  <cp:revision>1</cp:revision>
  <dcterms:created xsi:type="dcterms:W3CDTF">2017-10-17T15:51:01Z</dcterms:created>
  <dcterms:modified xsi:type="dcterms:W3CDTF">2017-10-17T16:06:47Z</dcterms:modified>
</cp:coreProperties>
</file>