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8"/>
  </p:normalViewPr>
  <p:slideViewPr>
    <p:cSldViewPr snapToGrid="0" snapToObjects="1">
      <p:cViewPr>
        <p:scale>
          <a:sx n="125" d="100"/>
          <a:sy n="125" d="100"/>
        </p:scale>
        <p:origin x="75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7684-C7D2-3C4C-A4D8-04A273845CC6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CC59-25E8-5942-8AD0-63A0C6F06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6088566" y="0"/>
            <a:ext cx="7434" cy="685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8274" y="20955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 with real definitions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05624" y="247412"/>
            <a:ext cx="445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 </a:t>
            </a:r>
            <a:r>
              <a:rPr lang="en-US" smtClean="0"/>
              <a:t>generic definitions </a:t>
            </a:r>
            <a:r>
              <a:rPr lang="en-US" dirty="0" smtClean="0"/>
              <a:t>(fact </a:t>
            </a:r>
            <a:r>
              <a:rPr lang="en-US" smtClean="0"/>
              <a:t>and opinion)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1906"/>
              </p:ext>
            </p:extLst>
          </p:nvPr>
        </p:nvGraphicFramePr>
        <p:xfrm>
          <a:off x="114300" y="1372446"/>
          <a:ext cx="5443218" cy="34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20"/>
                <a:gridCol w="955040"/>
                <a:gridCol w="1047749"/>
                <a:gridCol w="907203"/>
                <a:gridCol w="635162"/>
                <a:gridCol w="1179244"/>
              </a:tblGrid>
              <a:tr h="3401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Mammal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Nocturnal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Four legs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feline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" y="1003114"/>
            <a:ext cx="21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47474"/>
              </p:ext>
            </p:extLst>
          </p:nvPr>
        </p:nvGraphicFramePr>
        <p:xfrm>
          <a:off x="6499224" y="1531434"/>
          <a:ext cx="1618616" cy="315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616"/>
              </a:tblGrid>
              <a:tr h="414971">
                <a:tc>
                  <a:txBody>
                    <a:bodyPr/>
                    <a:lstStyle/>
                    <a:p>
                      <a:r>
                        <a:rPr lang="en-US" dirty="0" smtClean="0"/>
                        <a:t>Mammal</a:t>
                      </a:r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Nocturnal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legs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legs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tail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feline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Canine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human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carnivore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herbivore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Etc.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7365"/>
              </p:ext>
            </p:extLst>
          </p:nvPr>
        </p:nvGraphicFramePr>
        <p:xfrm>
          <a:off x="8358504" y="1531434"/>
          <a:ext cx="1618616" cy="233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616"/>
              </a:tblGrid>
              <a:tr h="414971">
                <a:tc>
                  <a:txBody>
                    <a:bodyPr/>
                    <a:lstStyle/>
                    <a:p>
                      <a:r>
                        <a:rPr lang="en-US" dirty="0" smtClean="0"/>
                        <a:t>Mammal</a:t>
                      </a:r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Cute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small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fluffy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pet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Intelligent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large</a:t>
                      </a:r>
                      <a:endParaRPr lang="en-US" sz="1200" dirty="0"/>
                    </a:p>
                  </a:txBody>
                  <a:tcPr/>
                </a:tc>
              </a:tr>
              <a:tr h="2490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Etc.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35924" y="1226924"/>
            <a:ext cx="136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opinion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9224" y="1226924"/>
            <a:ext cx="136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Fact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25899"/>
              </p:ext>
            </p:extLst>
          </p:nvPr>
        </p:nvGraphicFramePr>
        <p:xfrm>
          <a:off x="114300" y="2336084"/>
          <a:ext cx="5443218" cy="34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20"/>
                <a:gridCol w="955040"/>
                <a:gridCol w="1047749"/>
                <a:gridCol w="907203"/>
                <a:gridCol w="635162"/>
                <a:gridCol w="1179244"/>
              </a:tblGrid>
              <a:tr h="3401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Mammal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carnivore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Four legs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canine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300" y="1966752"/>
            <a:ext cx="21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71946"/>
              </p:ext>
            </p:extLst>
          </p:nvPr>
        </p:nvGraphicFramePr>
        <p:xfrm>
          <a:off x="114300" y="3299722"/>
          <a:ext cx="5443218" cy="34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20"/>
                <a:gridCol w="955040"/>
                <a:gridCol w="1047749"/>
                <a:gridCol w="907203"/>
                <a:gridCol w="920328"/>
                <a:gridCol w="894078"/>
              </a:tblGrid>
              <a:tr h="3401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Mammal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diurnal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two legs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hairless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smart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4300" y="2930390"/>
            <a:ext cx="21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18106"/>
              </p:ext>
            </p:extLst>
          </p:nvPr>
        </p:nvGraphicFramePr>
        <p:xfrm>
          <a:off x="10124346" y="3866645"/>
          <a:ext cx="1482091" cy="286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091"/>
              </a:tblGrid>
              <a:tr h="284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Cat</a:t>
                      </a:r>
                      <a:endParaRPr lang="en-US" sz="11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Mammal</a:t>
                      </a:r>
                      <a:endParaRPr lang="en-US" sz="11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Nocturnal</a:t>
                      </a:r>
                      <a:endParaRPr lang="en-US" sz="11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 legs</a:t>
                      </a:r>
                      <a:endParaRPr lang="en-US" sz="11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Carnivore</a:t>
                      </a:r>
                      <a:endParaRPr lang="en-US" sz="1100" dirty="0"/>
                    </a:p>
                  </a:txBody>
                  <a:tcPr/>
                </a:tc>
              </a:tr>
              <a:tr h="30911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Tail</a:t>
                      </a:r>
                      <a:endParaRPr lang="en-US" sz="1100" dirty="0"/>
                    </a:p>
                  </a:txBody>
                  <a:tcPr/>
                </a:tc>
              </a:tr>
              <a:tr h="30911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cute</a:t>
                      </a:r>
                      <a:endParaRPr lang="en-US" sz="1100" dirty="0"/>
                    </a:p>
                  </a:txBody>
                  <a:tcPr/>
                </a:tc>
              </a:tr>
              <a:tr h="30911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Pet</a:t>
                      </a:r>
                      <a:endParaRPr lang="en-US" sz="1100" dirty="0"/>
                    </a:p>
                  </a:txBody>
                  <a:tcPr/>
                </a:tc>
              </a:tr>
              <a:tr h="30911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small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037215" y="3512709"/>
            <a:ext cx="136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table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432800" y="4236720"/>
            <a:ext cx="1198880" cy="883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5557518" y="2062480"/>
            <a:ext cx="4074162" cy="3870960"/>
          </a:xfrm>
          <a:prstGeom prst="bentConnector3">
            <a:avLst>
              <a:gd name="adj1" fmla="val 82419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73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Healy</dc:creator>
  <cp:lastModifiedBy>Glenn Healy</cp:lastModifiedBy>
  <cp:revision>4</cp:revision>
  <dcterms:created xsi:type="dcterms:W3CDTF">2017-10-17T16:16:20Z</dcterms:created>
  <dcterms:modified xsi:type="dcterms:W3CDTF">2017-10-17T16:44:02Z</dcterms:modified>
</cp:coreProperties>
</file>