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58"/>
  </p:normalViewPr>
  <p:slideViewPr>
    <p:cSldViewPr snapToGrid="0" snapToObjects="1">
      <p:cViewPr varScale="1">
        <p:scale>
          <a:sx n="140" d="100"/>
          <a:sy n="140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A0F8-A42D-5B40-9662-7DF8500FE43C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BF0D-B15E-8A48-98FE-B9B41183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A0F8-A42D-5B40-9662-7DF8500FE43C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BF0D-B15E-8A48-98FE-B9B41183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A0F8-A42D-5B40-9662-7DF8500FE43C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BF0D-B15E-8A48-98FE-B9B41183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0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A0F8-A42D-5B40-9662-7DF8500FE43C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BF0D-B15E-8A48-98FE-B9B41183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0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A0F8-A42D-5B40-9662-7DF8500FE43C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BF0D-B15E-8A48-98FE-B9B41183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A0F8-A42D-5B40-9662-7DF8500FE43C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BF0D-B15E-8A48-98FE-B9B41183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4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A0F8-A42D-5B40-9662-7DF8500FE43C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BF0D-B15E-8A48-98FE-B9B41183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A0F8-A42D-5B40-9662-7DF8500FE43C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BF0D-B15E-8A48-98FE-B9B41183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A0F8-A42D-5B40-9662-7DF8500FE43C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BF0D-B15E-8A48-98FE-B9B41183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A0F8-A42D-5B40-9662-7DF8500FE43C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BF0D-B15E-8A48-98FE-B9B41183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A0F8-A42D-5B40-9662-7DF8500FE43C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5BF0D-B15E-8A48-98FE-B9B41183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A0F8-A42D-5B40-9662-7DF8500FE43C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5BF0D-B15E-8A48-98FE-B9B41183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752" y="722376"/>
            <a:ext cx="1947672" cy="1453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for animals (cat)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8096" y="3186684"/>
            <a:ext cx="1947672" cy="1453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table for play (</a:t>
            </a:r>
            <a:r>
              <a:rPr lang="en-US" smtClean="0"/>
              <a:t>temp table)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1960" y="1179576"/>
            <a:ext cx="1947672" cy="1453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Table for fact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52916" y="3186684"/>
            <a:ext cx="1947672" cy="1453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for opinion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0288" y="1449324"/>
            <a:ext cx="2322576" cy="64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question (animal, veg</a:t>
            </a:r>
            <a:r>
              <a:rPr lang="en-US" smtClean="0"/>
              <a:t>, mineral) (random)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23560" y="2098548"/>
            <a:ext cx="9144" cy="53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90288" y="2633472"/>
            <a:ext cx="232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question (fact)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446520" y="2407027"/>
            <a:ext cx="1514856" cy="41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23560" y="3009376"/>
            <a:ext cx="9144" cy="53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0288" y="3544300"/>
            <a:ext cx="232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 question (fact)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416040" y="2632710"/>
            <a:ext cx="1645920" cy="101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625852" y="1950208"/>
            <a:ext cx="1949196" cy="123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91540" y="2098548"/>
            <a:ext cx="178308" cy="108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2500" y="2366010"/>
            <a:ext cx="181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Knows its now looking for </a:t>
            </a:r>
            <a:r>
              <a:rPr lang="en-US" sz="1200" smtClean="0"/>
              <a:t>an animal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12" idx="1"/>
          </p:cNvCxnSpPr>
          <p:nvPr/>
        </p:nvCxnSpPr>
        <p:spPr>
          <a:xfrm flipH="1">
            <a:off x="2778252" y="2818138"/>
            <a:ext cx="1812036" cy="52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1"/>
          </p:cNvCxnSpPr>
          <p:nvPr/>
        </p:nvCxnSpPr>
        <p:spPr>
          <a:xfrm flipH="1">
            <a:off x="2732532" y="3728966"/>
            <a:ext cx="1857756" cy="19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40324" y="3912870"/>
            <a:ext cx="9144" cy="53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07052" y="4447794"/>
            <a:ext cx="232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 question (opinion)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8" idx="1"/>
          </p:cNvCxnSpPr>
          <p:nvPr/>
        </p:nvCxnSpPr>
        <p:spPr>
          <a:xfrm flipH="1">
            <a:off x="6880860" y="3913632"/>
            <a:ext cx="1972056" cy="61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1"/>
          </p:cNvCxnSpPr>
          <p:nvPr/>
        </p:nvCxnSpPr>
        <p:spPr>
          <a:xfrm flipH="1" flipV="1">
            <a:off x="2779776" y="4608772"/>
            <a:ext cx="1827276" cy="2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4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Healy</dc:creator>
  <cp:lastModifiedBy>Glenn Healy</cp:lastModifiedBy>
  <cp:revision>1</cp:revision>
  <dcterms:created xsi:type="dcterms:W3CDTF">2017-10-17T16:06:49Z</dcterms:created>
  <dcterms:modified xsi:type="dcterms:W3CDTF">2017-10-17T16:15:23Z</dcterms:modified>
</cp:coreProperties>
</file>