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32"/>
  </p:notesMasterIdLst>
  <p:sldIdLst>
    <p:sldId id="256" r:id="rId2"/>
    <p:sldId id="307" r:id="rId3"/>
    <p:sldId id="309" r:id="rId4"/>
    <p:sldId id="308" r:id="rId5"/>
    <p:sldId id="306" r:id="rId6"/>
    <p:sldId id="311" r:id="rId7"/>
    <p:sldId id="304" r:id="rId8"/>
    <p:sldId id="312" r:id="rId9"/>
    <p:sldId id="313" r:id="rId10"/>
    <p:sldId id="314" r:id="rId11"/>
    <p:sldId id="315" r:id="rId12"/>
    <p:sldId id="292" r:id="rId13"/>
    <p:sldId id="294" r:id="rId14"/>
    <p:sldId id="295" r:id="rId15"/>
    <p:sldId id="296" r:id="rId16"/>
    <p:sldId id="297" r:id="rId17"/>
    <p:sldId id="298" r:id="rId18"/>
    <p:sldId id="301" r:id="rId19"/>
    <p:sldId id="299" r:id="rId20"/>
    <p:sldId id="293" r:id="rId21"/>
    <p:sldId id="316" r:id="rId22"/>
    <p:sldId id="277" r:id="rId23"/>
    <p:sldId id="321" r:id="rId24"/>
    <p:sldId id="300" r:id="rId25"/>
    <p:sldId id="322" r:id="rId26"/>
    <p:sldId id="317" r:id="rId27"/>
    <p:sldId id="318" r:id="rId28"/>
    <p:sldId id="319" r:id="rId29"/>
    <p:sldId id="320" r:id="rId30"/>
    <p:sldId id="3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25527-F875-4EF5-B007-6BDCD5AD8C5B}" v="404" dt="2020-09-21T11:44:15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6" autoAdjust="0"/>
    <p:restoredTop sz="74088" autoAdjust="0"/>
  </p:normalViewPr>
  <p:slideViewPr>
    <p:cSldViewPr snapToGrid="0">
      <p:cViewPr>
        <p:scale>
          <a:sx n="50" d="100"/>
          <a:sy n="50" d="100"/>
        </p:scale>
        <p:origin x="509" y="826"/>
      </p:cViewPr>
      <p:guideLst/>
    </p:cSldViewPr>
  </p:slideViewPr>
  <p:outlineViewPr>
    <p:cViewPr>
      <p:scale>
        <a:sx n="33" d="100"/>
        <a:sy n="33" d="100"/>
      </p:scale>
      <p:origin x="0" y="-109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vin Ragoo" userId="75a1d277a48e70c1" providerId="LiveId" clId="{4426523D-66D0-466A-B03A-97E622F3261D}"/>
    <pc:docChg chg="undo custSel mod addSld delSld modSld sldOrd">
      <pc:chgData name="Luvin Ragoo" userId="75a1d277a48e70c1" providerId="LiveId" clId="{4426523D-66D0-466A-B03A-97E622F3261D}" dt="2020-09-21T11:50:25.514" v="3729" actId="2711"/>
      <pc:docMkLst>
        <pc:docMk/>
      </pc:docMkLst>
      <pc:sldChg chg="modSp">
        <pc:chgData name="Luvin Ragoo" userId="75a1d277a48e70c1" providerId="LiveId" clId="{4426523D-66D0-466A-B03A-97E622F3261D}" dt="2020-09-21T10:39:04.282" v="3001" actId="20577"/>
        <pc:sldMkLst>
          <pc:docMk/>
          <pc:sldMk cId="2642801985" sldId="256"/>
        </pc:sldMkLst>
        <pc:spChg chg="mod">
          <ac:chgData name="Luvin Ragoo" userId="75a1d277a48e70c1" providerId="LiveId" clId="{4426523D-66D0-466A-B03A-97E622F3261D}" dt="2020-09-21T10:39:04.282" v="3001" actId="20577"/>
          <ac:spMkLst>
            <pc:docMk/>
            <pc:sldMk cId="2642801985" sldId="256"/>
            <ac:spMk id="2" creationId="{6CC4A1E4-044B-4406-BE08-B831829E22E5}"/>
          </ac:spMkLst>
        </pc:spChg>
        <pc:spChg chg="mod">
          <ac:chgData name="Luvin Ragoo" userId="75a1d277a48e70c1" providerId="LiveId" clId="{4426523D-66D0-466A-B03A-97E622F3261D}" dt="2020-09-21T03:35:55.831" v="1903" actId="20577"/>
          <ac:spMkLst>
            <pc:docMk/>
            <pc:sldMk cId="2642801985" sldId="256"/>
            <ac:spMk id="3" creationId="{FCC3BAFE-D66A-4261-9859-03B8E78BB0DB}"/>
          </ac:spMkLst>
        </pc:spChg>
      </pc:sldChg>
      <pc:sldChg chg="del">
        <pc:chgData name="Luvin Ragoo" userId="75a1d277a48e70c1" providerId="LiveId" clId="{4426523D-66D0-466A-B03A-97E622F3261D}" dt="2020-09-20T23:39:49.603" v="3" actId="2696"/>
        <pc:sldMkLst>
          <pc:docMk/>
          <pc:sldMk cId="2270793284" sldId="257"/>
        </pc:sldMkLst>
      </pc:sldChg>
      <pc:sldChg chg="del">
        <pc:chgData name="Luvin Ragoo" userId="75a1d277a48e70c1" providerId="LiveId" clId="{4426523D-66D0-466A-B03A-97E622F3261D}" dt="2020-09-20T23:39:49.600" v="2" actId="2696"/>
        <pc:sldMkLst>
          <pc:docMk/>
          <pc:sldMk cId="4013093467" sldId="258"/>
        </pc:sldMkLst>
      </pc:sldChg>
      <pc:sldChg chg="del">
        <pc:chgData name="Luvin Ragoo" userId="75a1d277a48e70c1" providerId="LiveId" clId="{4426523D-66D0-466A-B03A-97E622F3261D}" dt="2020-09-20T23:39:49.596" v="1" actId="2696"/>
        <pc:sldMkLst>
          <pc:docMk/>
          <pc:sldMk cId="1954818759" sldId="259"/>
        </pc:sldMkLst>
      </pc:sldChg>
      <pc:sldChg chg="del">
        <pc:chgData name="Luvin Ragoo" userId="75a1d277a48e70c1" providerId="LiveId" clId="{4426523D-66D0-466A-B03A-97E622F3261D}" dt="2020-09-20T23:39:49.592" v="0" actId="2696"/>
        <pc:sldMkLst>
          <pc:docMk/>
          <pc:sldMk cId="249204765" sldId="260"/>
        </pc:sldMkLst>
      </pc:sldChg>
      <pc:sldChg chg="del">
        <pc:chgData name="Luvin Ragoo" userId="75a1d277a48e70c1" providerId="LiveId" clId="{4426523D-66D0-466A-B03A-97E622F3261D}" dt="2020-09-20T23:39:51.719" v="4" actId="2696"/>
        <pc:sldMkLst>
          <pc:docMk/>
          <pc:sldMk cId="311258839" sldId="261"/>
        </pc:sldMkLst>
      </pc:sldChg>
      <pc:sldChg chg="del">
        <pc:chgData name="Luvin Ragoo" userId="75a1d277a48e70c1" providerId="LiveId" clId="{4426523D-66D0-466A-B03A-97E622F3261D}" dt="2020-09-20T23:39:53.134" v="5" actId="2696"/>
        <pc:sldMkLst>
          <pc:docMk/>
          <pc:sldMk cId="1598059221" sldId="262"/>
        </pc:sldMkLst>
      </pc:sldChg>
      <pc:sldChg chg="del">
        <pc:chgData name="Luvin Ragoo" userId="75a1d277a48e70c1" providerId="LiveId" clId="{4426523D-66D0-466A-B03A-97E622F3261D}" dt="2020-09-20T23:39:53.984" v="6" actId="2696"/>
        <pc:sldMkLst>
          <pc:docMk/>
          <pc:sldMk cId="3560849746" sldId="263"/>
        </pc:sldMkLst>
      </pc:sldChg>
      <pc:sldChg chg="del">
        <pc:chgData name="Luvin Ragoo" userId="75a1d277a48e70c1" providerId="LiveId" clId="{4426523D-66D0-466A-B03A-97E622F3261D}" dt="2020-09-20T23:39:54.604" v="7" actId="2696"/>
        <pc:sldMkLst>
          <pc:docMk/>
          <pc:sldMk cId="2965963149" sldId="264"/>
        </pc:sldMkLst>
      </pc:sldChg>
      <pc:sldChg chg="del">
        <pc:chgData name="Luvin Ragoo" userId="75a1d277a48e70c1" providerId="LiveId" clId="{4426523D-66D0-466A-B03A-97E622F3261D}" dt="2020-09-20T23:39:55.176" v="8" actId="2696"/>
        <pc:sldMkLst>
          <pc:docMk/>
          <pc:sldMk cId="3354718516" sldId="265"/>
        </pc:sldMkLst>
      </pc:sldChg>
      <pc:sldChg chg="del">
        <pc:chgData name="Luvin Ragoo" userId="75a1d277a48e70c1" providerId="LiveId" clId="{4426523D-66D0-466A-B03A-97E622F3261D}" dt="2020-09-20T23:39:57.048" v="9" actId="2696"/>
        <pc:sldMkLst>
          <pc:docMk/>
          <pc:sldMk cId="4081875371" sldId="266"/>
        </pc:sldMkLst>
      </pc:sldChg>
      <pc:sldChg chg="del">
        <pc:chgData name="Luvin Ragoo" userId="75a1d277a48e70c1" providerId="LiveId" clId="{4426523D-66D0-466A-B03A-97E622F3261D}" dt="2020-09-20T23:39:57.586" v="10" actId="2696"/>
        <pc:sldMkLst>
          <pc:docMk/>
          <pc:sldMk cId="1679712606" sldId="267"/>
        </pc:sldMkLst>
      </pc:sldChg>
      <pc:sldChg chg="del">
        <pc:chgData name="Luvin Ragoo" userId="75a1d277a48e70c1" providerId="LiveId" clId="{4426523D-66D0-466A-B03A-97E622F3261D}" dt="2020-09-20T23:39:59.884" v="11" actId="2696"/>
        <pc:sldMkLst>
          <pc:docMk/>
          <pc:sldMk cId="648264183" sldId="268"/>
        </pc:sldMkLst>
      </pc:sldChg>
      <pc:sldChg chg="del">
        <pc:chgData name="Luvin Ragoo" userId="75a1d277a48e70c1" providerId="LiveId" clId="{4426523D-66D0-466A-B03A-97E622F3261D}" dt="2020-09-20T23:40:00.803" v="12" actId="2696"/>
        <pc:sldMkLst>
          <pc:docMk/>
          <pc:sldMk cId="1629120217" sldId="269"/>
        </pc:sldMkLst>
      </pc:sldChg>
      <pc:sldChg chg="del">
        <pc:chgData name="Luvin Ragoo" userId="75a1d277a48e70c1" providerId="LiveId" clId="{4426523D-66D0-466A-B03A-97E622F3261D}" dt="2020-09-20T23:40:01.542" v="13" actId="2696"/>
        <pc:sldMkLst>
          <pc:docMk/>
          <pc:sldMk cId="2870946772" sldId="270"/>
        </pc:sldMkLst>
      </pc:sldChg>
      <pc:sldChg chg="del">
        <pc:chgData name="Luvin Ragoo" userId="75a1d277a48e70c1" providerId="LiveId" clId="{4426523D-66D0-466A-B03A-97E622F3261D}" dt="2020-09-20T23:40:03.814" v="14" actId="2696"/>
        <pc:sldMkLst>
          <pc:docMk/>
          <pc:sldMk cId="1308043050" sldId="271"/>
        </pc:sldMkLst>
      </pc:sldChg>
      <pc:sldChg chg="del">
        <pc:chgData name="Luvin Ragoo" userId="75a1d277a48e70c1" providerId="LiveId" clId="{4426523D-66D0-466A-B03A-97E622F3261D}" dt="2020-09-21T03:14:37.157" v="1732" actId="2696"/>
        <pc:sldMkLst>
          <pc:docMk/>
          <pc:sldMk cId="3174552057" sldId="272"/>
        </pc:sldMkLst>
      </pc:sldChg>
      <pc:sldChg chg="del">
        <pc:chgData name="Luvin Ragoo" userId="75a1d277a48e70c1" providerId="LiveId" clId="{4426523D-66D0-466A-B03A-97E622F3261D}" dt="2020-09-20T23:40:11.891" v="15" actId="2696"/>
        <pc:sldMkLst>
          <pc:docMk/>
          <pc:sldMk cId="920103704" sldId="273"/>
        </pc:sldMkLst>
      </pc:sldChg>
      <pc:sldChg chg="del">
        <pc:chgData name="Luvin Ragoo" userId="75a1d277a48e70c1" providerId="LiveId" clId="{4426523D-66D0-466A-B03A-97E622F3261D}" dt="2020-09-20T23:40:12.785" v="16" actId="2696"/>
        <pc:sldMkLst>
          <pc:docMk/>
          <pc:sldMk cId="3650258" sldId="274"/>
        </pc:sldMkLst>
      </pc:sldChg>
      <pc:sldChg chg="del">
        <pc:chgData name="Luvin Ragoo" userId="75a1d277a48e70c1" providerId="LiveId" clId="{4426523D-66D0-466A-B03A-97E622F3261D}" dt="2020-09-20T23:40:14.659" v="18" actId="2696"/>
        <pc:sldMkLst>
          <pc:docMk/>
          <pc:sldMk cId="3289701726" sldId="275"/>
        </pc:sldMkLst>
      </pc:sldChg>
      <pc:sldChg chg="del">
        <pc:chgData name="Luvin Ragoo" userId="75a1d277a48e70c1" providerId="LiveId" clId="{4426523D-66D0-466A-B03A-97E622F3261D}" dt="2020-09-20T23:40:14.196" v="17" actId="2696"/>
        <pc:sldMkLst>
          <pc:docMk/>
          <pc:sldMk cId="805470123" sldId="276"/>
        </pc:sldMkLst>
      </pc:sldChg>
      <pc:sldChg chg="addSp delSp modSp add modAnim">
        <pc:chgData name="Luvin Ragoo" userId="75a1d277a48e70c1" providerId="LiveId" clId="{4426523D-66D0-466A-B03A-97E622F3261D}" dt="2020-09-21T11:28:41.213" v="3270" actId="14100"/>
        <pc:sldMkLst>
          <pc:docMk/>
          <pc:sldMk cId="0" sldId="277"/>
        </pc:sldMkLst>
        <pc:spChg chg="add mod">
          <ac:chgData name="Luvin Ragoo" userId="75a1d277a48e70c1" providerId="LiveId" clId="{4426523D-66D0-466A-B03A-97E622F3261D}" dt="2020-09-21T11:28:41.213" v="3270" actId="14100"/>
          <ac:spMkLst>
            <pc:docMk/>
            <pc:sldMk cId="0" sldId="277"/>
            <ac:spMk id="2" creationId="{E5C36DFC-85E7-48AE-8743-EF39D8CB0CC2}"/>
          </ac:spMkLst>
        </pc:spChg>
        <pc:spChg chg="add del mod">
          <ac:chgData name="Luvin Ragoo" userId="75a1d277a48e70c1" providerId="LiveId" clId="{4426523D-66D0-466A-B03A-97E622F3261D}" dt="2020-09-21T11:26:50.365" v="3248" actId="478"/>
          <ac:spMkLst>
            <pc:docMk/>
            <pc:sldMk cId="0" sldId="277"/>
            <ac:spMk id="5" creationId="{FCDC64D7-FC95-4AB5-978E-CC78108514CB}"/>
          </ac:spMkLst>
        </pc:spChg>
        <pc:spChg chg="mod">
          <ac:chgData name="Luvin Ragoo" userId="75a1d277a48e70c1" providerId="LiveId" clId="{4426523D-66D0-466A-B03A-97E622F3261D}" dt="2020-09-21T11:25:20.711" v="3236" actId="20577"/>
          <ac:spMkLst>
            <pc:docMk/>
            <pc:sldMk cId="0" sldId="277"/>
            <ac:spMk id="25602" creationId="{A27C0C62-25B8-483E-8ED6-EA1665864A5E}"/>
          </ac:spMkLst>
        </pc:spChg>
        <pc:spChg chg="del mod">
          <ac:chgData name="Luvin Ragoo" userId="75a1d277a48e70c1" providerId="LiveId" clId="{4426523D-66D0-466A-B03A-97E622F3261D}" dt="2020-09-21T11:05:57.926" v="3184" actId="478"/>
          <ac:spMkLst>
            <pc:docMk/>
            <pc:sldMk cId="0" sldId="277"/>
            <ac:spMk id="25603" creationId="{BC425985-2AA8-4A6A-83FB-50D637E716D8}"/>
          </ac:spMkLst>
        </pc:spChg>
      </pc:sldChg>
      <pc:sldChg chg="del">
        <pc:chgData name="Luvin Ragoo" userId="75a1d277a48e70c1" providerId="LiveId" clId="{4426523D-66D0-466A-B03A-97E622F3261D}" dt="2020-09-20T23:40:15.586" v="19" actId="2696"/>
        <pc:sldMkLst>
          <pc:docMk/>
          <pc:sldMk cId="992571659" sldId="277"/>
        </pc:sldMkLst>
      </pc:sldChg>
      <pc:sldChg chg="del">
        <pc:chgData name="Luvin Ragoo" userId="75a1d277a48e70c1" providerId="LiveId" clId="{4426523D-66D0-466A-B03A-97E622F3261D}" dt="2020-09-20T23:40:16.061" v="20" actId="2696"/>
        <pc:sldMkLst>
          <pc:docMk/>
          <pc:sldMk cId="66675771" sldId="278"/>
        </pc:sldMkLst>
      </pc:sldChg>
      <pc:sldChg chg="del">
        <pc:chgData name="Luvin Ragoo" userId="75a1d277a48e70c1" providerId="LiveId" clId="{4426523D-66D0-466A-B03A-97E622F3261D}" dt="2020-09-20T23:40:16.610" v="21" actId="2696"/>
        <pc:sldMkLst>
          <pc:docMk/>
          <pc:sldMk cId="3720241747" sldId="279"/>
        </pc:sldMkLst>
      </pc:sldChg>
      <pc:sldChg chg="del">
        <pc:chgData name="Luvin Ragoo" userId="75a1d277a48e70c1" providerId="LiveId" clId="{4426523D-66D0-466A-B03A-97E622F3261D}" dt="2020-09-20T23:40:17.244" v="22" actId="2696"/>
        <pc:sldMkLst>
          <pc:docMk/>
          <pc:sldMk cId="2097210505" sldId="280"/>
        </pc:sldMkLst>
      </pc:sldChg>
      <pc:sldChg chg="del">
        <pc:chgData name="Luvin Ragoo" userId="75a1d277a48e70c1" providerId="LiveId" clId="{4426523D-66D0-466A-B03A-97E622F3261D}" dt="2020-09-20T23:40:17.876" v="23" actId="2696"/>
        <pc:sldMkLst>
          <pc:docMk/>
          <pc:sldMk cId="1770973791" sldId="281"/>
        </pc:sldMkLst>
      </pc:sldChg>
      <pc:sldChg chg="del">
        <pc:chgData name="Luvin Ragoo" userId="75a1d277a48e70c1" providerId="LiveId" clId="{4426523D-66D0-466A-B03A-97E622F3261D}" dt="2020-09-20T23:40:18.411" v="24" actId="2696"/>
        <pc:sldMkLst>
          <pc:docMk/>
          <pc:sldMk cId="2120694943" sldId="282"/>
        </pc:sldMkLst>
      </pc:sldChg>
      <pc:sldChg chg="del">
        <pc:chgData name="Luvin Ragoo" userId="75a1d277a48e70c1" providerId="LiveId" clId="{4426523D-66D0-466A-B03A-97E622F3261D}" dt="2020-09-20T23:40:19.820" v="25" actId="2696"/>
        <pc:sldMkLst>
          <pc:docMk/>
          <pc:sldMk cId="298753561" sldId="283"/>
        </pc:sldMkLst>
      </pc:sldChg>
      <pc:sldChg chg="del">
        <pc:chgData name="Luvin Ragoo" userId="75a1d277a48e70c1" providerId="LiveId" clId="{4426523D-66D0-466A-B03A-97E622F3261D}" dt="2020-09-20T23:40:20.734" v="26" actId="2696"/>
        <pc:sldMkLst>
          <pc:docMk/>
          <pc:sldMk cId="3791509470" sldId="284"/>
        </pc:sldMkLst>
      </pc:sldChg>
      <pc:sldChg chg="del">
        <pc:chgData name="Luvin Ragoo" userId="75a1d277a48e70c1" providerId="LiveId" clId="{4426523D-66D0-466A-B03A-97E622F3261D}" dt="2020-09-20T23:40:21.214" v="27" actId="2696"/>
        <pc:sldMkLst>
          <pc:docMk/>
          <pc:sldMk cId="2399095481" sldId="285"/>
        </pc:sldMkLst>
      </pc:sldChg>
      <pc:sldChg chg="del">
        <pc:chgData name="Luvin Ragoo" userId="75a1d277a48e70c1" providerId="LiveId" clId="{4426523D-66D0-466A-B03A-97E622F3261D}" dt="2020-09-20T23:40:21.706" v="28" actId="2696"/>
        <pc:sldMkLst>
          <pc:docMk/>
          <pc:sldMk cId="4053977459" sldId="286"/>
        </pc:sldMkLst>
      </pc:sldChg>
      <pc:sldChg chg="del">
        <pc:chgData name="Luvin Ragoo" userId="75a1d277a48e70c1" providerId="LiveId" clId="{4426523D-66D0-466A-B03A-97E622F3261D}" dt="2020-09-20T23:40:22.266" v="29" actId="2696"/>
        <pc:sldMkLst>
          <pc:docMk/>
          <pc:sldMk cId="395033162" sldId="287"/>
        </pc:sldMkLst>
      </pc:sldChg>
      <pc:sldChg chg="del">
        <pc:chgData name="Luvin Ragoo" userId="75a1d277a48e70c1" providerId="LiveId" clId="{4426523D-66D0-466A-B03A-97E622F3261D}" dt="2020-09-20T23:40:22.693" v="30" actId="2696"/>
        <pc:sldMkLst>
          <pc:docMk/>
          <pc:sldMk cId="3602536881" sldId="288"/>
        </pc:sldMkLst>
      </pc:sldChg>
      <pc:sldChg chg="del">
        <pc:chgData name="Luvin Ragoo" userId="75a1d277a48e70c1" providerId="LiveId" clId="{4426523D-66D0-466A-B03A-97E622F3261D}" dt="2020-09-20T23:40:23.450" v="31" actId="2696"/>
        <pc:sldMkLst>
          <pc:docMk/>
          <pc:sldMk cId="544232515" sldId="289"/>
        </pc:sldMkLst>
      </pc:sldChg>
      <pc:sldChg chg="del">
        <pc:chgData name="Luvin Ragoo" userId="75a1d277a48e70c1" providerId="LiveId" clId="{4426523D-66D0-466A-B03A-97E622F3261D}" dt="2020-09-20T23:40:23.893" v="32" actId="2696"/>
        <pc:sldMkLst>
          <pc:docMk/>
          <pc:sldMk cId="1769440826" sldId="290"/>
        </pc:sldMkLst>
      </pc:sldChg>
      <pc:sldChg chg="del">
        <pc:chgData name="Luvin Ragoo" userId="75a1d277a48e70c1" providerId="LiveId" clId="{4426523D-66D0-466A-B03A-97E622F3261D}" dt="2020-09-20T23:40:25.873" v="33" actId="2696"/>
        <pc:sldMkLst>
          <pc:docMk/>
          <pc:sldMk cId="3616988417" sldId="291"/>
        </pc:sldMkLst>
      </pc:sldChg>
      <pc:sldChg chg="addSp delSp modSp add del delAnim modAnim">
        <pc:chgData name="Luvin Ragoo" userId="75a1d277a48e70c1" providerId="LiveId" clId="{4426523D-66D0-466A-B03A-97E622F3261D}" dt="2020-09-21T10:41:48.366" v="3044" actId="403"/>
        <pc:sldMkLst>
          <pc:docMk/>
          <pc:sldMk cId="0" sldId="292"/>
        </pc:sldMkLst>
        <pc:spChg chg="add mod">
          <ac:chgData name="Luvin Ragoo" userId="75a1d277a48e70c1" providerId="LiveId" clId="{4426523D-66D0-466A-B03A-97E622F3261D}" dt="2020-09-21T10:41:48.366" v="3044" actId="403"/>
          <ac:spMkLst>
            <pc:docMk/>
            <pc:sldMk cId="0" sldId="292"/>
            <ac:spMk id="2" creationId="{35405B77-950B-48C5-931E-9E58D30B6D03}"/>
          </ac:spMkLst>
        </pc:spChg>
        <pc:spChg chg="add del mod">
          <ac:chgData name="Luvin Ragoo" userId="75a1d277a48e70c1" providerId="LiveId" clId="{4426523D-66D0-466A-B03A-97E622F3261D}" dt="2020-09-21T04:21:52.896" v="2834" actId="478"/>
          <ac:spMkLst>
            <pc:docMk/>
            <pc:sldMk cId="0" sldId="292"/>
            <ac:spMk id="2" creationId="{E61D3E47-439A-4DFF-B826-4FA877F0CF6D}"/>
          </ac:spMkLst>
        </pc:spChg>
        <pc:spChg chg="mod">
          <ac:chgData name="Luvin Ragoo" userId="75a1d277a48e70c1" providerId="LiveId" clId="{4426523D-66D0-466A-B03A-97E622F3261D}" dt="2020-09-21T04:31:29.067" v="2986" actId="20577"/>
          <ac:spMkLst>
            <pc:docMk/>
            <pc:sldMk cId="0" sldId="292"/>
            <ac:spMk id="40962" creationId="{BEB94898-E5FE-439F-9A17-004B0134616F}"/>
          </ac:spMkLst>
        </pc:spChg>
        <pc:spChg chg="del mod">
          <ac:chgData name="Luvin Ragoo" userId="75a1d277a48e70c1" providerId="LiveId" clId="{4426523D-66D0-466A-B03A-97E622F3261D}" dt="2020-09-21T04:23:06.963" v="2847" actId="478"/>
          <ac:spMkLst>
            <pc:docMk/>
            <pc:sldMk cId="0" sldId="292"/>
            <ac:spMk id="40963" creationId="{2D7EAECC-51A2-4F75-9617-77B867FC5B46}"/>
          </ac:spMkLst>
        </pc:spChg>
      </pc:sldChg>
      <pc:sldChg chg="del">
        <pc:chgData name="Luvin Ragoo" userId="75a1d277a48e70c1" providerId="LiveId" clId="{4426523D-66D0-466A-B03A-97E622F3261D}" dt="2020-09-21T00:18:25.729" v="34" actId="2696"/>
        <pc:sldMkLst>
          <pc:docMk/>
          <pc:sldMk cId="586088068" sldId="292"/>
        </pc:sldMkLst>
      </pc:sldChg>
      <pc:sldChg chg="addSp delSp modSp add modAnim">
        <pc:chgData name="Luvin Ragoo" userId="75a1d277a48e70c1" providerId="LiveId" clId="{4426523D-66D0-466A-B03A-97E622F3261D}" dt="2020-09-21T11:22:59.789" v="3216" actId="1076"/>
        <pc:sldMkLst>
          <pc:docMk/>
          <pc:sldMk cId="0" sldId="293"/>
        </pc:sldMkLst>
        <pc:spChg chg="add mod">
          <ac:chgData name="Luvin Ragoo" userId="75a1d277a48e70c1" providerId="LiveId" clId="{4426523D-66D0-466A-B03A-97E622F3261D}" dt="2020-09-21T10:52:37.507" v="3174" actId="207"/>
          <ac:spMkLst>
            <pc:docMk/>
            <pc:sldMk cId="0" sldId="293"/>
            <ac:spMk id="2" creationId="{44D2D2FD-E7DF-44B4-99C9-90DA2A0436C7}"/>
          </ac:spMkLst>
        </pc:spChg>
        <pc:spChg chg="add del">
          <ac:chgData name="Luvin Ragoo" userId="75a1d277a48e70c1" providerId="LiveId" clId="{4426523D-66D0-466A-B03A-97E622F3261D}" dt="2020-09-21T10:46:26.934" v="3087" actId="478"/>
          <ac:spMkLst>
            <pc:docMk/>
            <pc:sldMk cId="0" sldId="293"/>
            <ac:spMk id="3" creationId="{FADECA31-1142-4F3E-AB99-83718BCCB4CA}"/>
          </ac:spMkLst>
        </pc:spChg>
        <pc:spChg chg="mod">
          <ac:chgData name="Luvin Ragoo" userId="75a1d277a48e70c1" providerId="LiveId" clId="{4426523D-66D0-466A-B03A-97E622F3261D}" dt="2020-09-21T04:25:17.512" v="2879"/>
          <ac:spMkLst>
            <pc:docMk/>
            <pc:sldMk cId="0" sldId="293"/>
            <ac:spMk id="41987" creationId="{08A1F274-6C97-4672-B07C-5C0D46F38103}"/>
          </ac:spMkLst>
        </pc:spChg>
        <pc:spChg chg="del">
          <ac:chgData name="Luvin Ragoo" userId="75a1d277a48e70c1" providerId="LiveId" clId="{4426523D-66D0-466A-B03A-97E622F3261D}" dt="2020-09-21T04:25:35.255" v="2881" actId="478"/>
          <ac:spMkLst>
            <pc:docMk/>
            <pc:sldMk cId="0" sldId="293"/>
            <ac:spMk id="41988" creationId="{3D69A735-ED23-4D9B-94D5-AF8FB292BB96}"/>
          </ac:spMkLst>
        </pc:spChg>
        <pc:picChg chg="add mod">
          <ac:chgData name="Luvin Ragoo" userId="75a1d277a48e70c1" providerId="LiveId" clId="{4426523D-66D0-466A-B03A-97E622F3261D}" dt="2020-09-21T11:22:59.789" v="3216" actId="1076"/>
          <ac:picMkLst>
            <pc:docMk/>
            <pc:sldMk cId="0" sldId="293"/>
            <ac:picMk id="4" creationId="{F60548AE-DEC5-4991-902A-EEBFA3769F11}"/>
          </ac:picMkLst>
        </pc:picChg>
      </pc:sldChg>
      <pc:sldChg chg="del">
        <pc:chgData name="Luvin Ragoo" userId="75a1d277a48e70c1" providerId="LiveId" clId="{4426523D-66D0-466A-B03A-97E622F3261D}" dt="2020-09-21T00:18:28.772" v="35" actId="2696"/>
        <pc:sldMkLst>
          <pc:docMk/>
          <pc:sldMk cId="2261763283" sldId="293"/>
        </pc:sldMkLst>
      </pc:sldChg>
      <pc:sldChg chg="addSp modSp add modAnim">
        <pc:chgData name="Luvin Ragoo" userId="75a1d277a48e70c1" providerId="LiveId" clId="{4426523D-66D0-466A-B03A-97E622F3261D}" dt="2020-09-21T10:41:43.840" v="3043" actId="403"/>
        <pc:sldMkLst>
          <pc:docMk/>
          <pc:sldMk cId="0" sldId="294"/>
        </pc:sldMkLst>
        <pc:spChg chg="add mod">
          <ac:chgData name="Luvin Ragoo" userId="75a1d277a48e70c1" providerId="LiveId" clId="{4426523D-66D0-466A-B03A-97E622F3261D}" dt="2020-09-21T10:41:43.840" v="3043" actId="403"/>
          <ac:spMkLst>
            <pc:docMk/>
            <pc:sldMk cId="0" sldId="294"/>
            <ac:spMk id="2" creationId="{AA55D993-4067-459C-851B-47C06D1B0E22}"/>
          </ac:spMkLst>
        </pc:spChg>
        <pc:spChg chg="mod">
          <ac:chgData name="Luvin Ragoo" userId="75a1d277a48e70c1" providerId="LiveId" clId="{4426523D-66D0-466A-B03A-97E622F3261D}" dt="2020-09-21T04:31:16.363" v="2972" actId="6549"/>
          <ac:spMkLst>
            <pc:docMk/>
            <pc:sldMk cId="0" sldId="294"/>
            <ac:spMk id="43011" creationId="{706B4D8F-4D17-404C-84A7-B21365633170}"/>
          </ac:spMkLst>
        </pc:spChg>
      </pc:sldChg>
      <pc:sldChg chg="del">
        <pc:chgData name="Luvin Ragoo" userId="75a1d277a48e70c1" providerId="LiveId" clId="{4426523D-66D0-466A-B03A-97E622F3261D}" dt="2020-09-21T00:18:29.675" v="36" actId="2696"/>
        <pc:sldMkLst>
          <pc:docMk/>
          <pc:sldMk cId="525602072" sldId="294"/>
        </pc:sldMkLst>
      </pc:sldChg>
      <pc:sldChg chg="addSp modSp add modAnim">
        <pc:chgData name="Luvin Ragoo" userId="75a1d277a48e70c1" providerId="LiveId" clId="{4426523D-66D0-466A-B03A-97E622F3261D}" dt="2020-09-21T10:42:07.017" v="3050" actId="15"/>
        <pc:sldMkLst>
          <pc:docMk/>
          <pc:sldMk cId="0" sldId="295"/>
        </pc:sldMkLst>
        <pc:spChg chg="add mod">
          <ac:chgData name="Luvin Ragoo" userId="75a1d277a48e70c1" providerId="LiveId" clId="{4426523D-66D0-466A-B03A-97E622F3261D}" dt="2020-09-21T10:42:07.017" v="3050" actId="15"/>
          <ac:spMkLst>
            <pc:docMk/>
            <pc:sldMk cId="0" sldId="295"/>
            <ac:spMk id="2" creationId="{3F0A601C-F5FD-405C-B331-F7F8D36CEBAE}"/>
          </ac:spMkLst>
        </pc:spChg>
        <pc:spChg chg="mod">
          <ac:chgData name="Luvin Ragoo" userId="75a1d277a48e70c1" providerId="LiveId" clId="{4426523D-66D0-466A-B03A-97E622F3261D}" dt="2020-09-21T04:24:17.319" v="2862" actId="27636"/>
          <ac:spMkLst>
            <pc:docMk/>
            <pc:sldMk cId="0" sldId="295"/>
            <ac:spMk id="44035" creationId="{A4A5E708-EA59-458F-B5F1-984C6297A6E0}"/>
          </ac:spMkLst>
        </pc:spChg>
      </pc:sldChg>
      <pc:sldChg chg="del">
        <pc:chgData name="Luvin Ragoo" userId="75a1d277a48e70c1" providerId="LiveId" clId="{4426523D-66D0-466A-B03A-97E622F3261D}" dt="2020-09-21T00:18:32.023" v="37" actId="2696"/>
        <pc:sldMkLst>
          <pc:docMk/>
          <pc:sldMk cId="2730834758" sldId="295"/>
        </pc:sldMkLst>
      </pc:sldChg>
      <pc:sldChg chg="addSp modSp add modAnim">
        <pc:chgData name="Luvin Ragoo" userId="75a1d277a48e70c1" providerId="LiveId" clId="{4426523D-66D0-466A-B03A-97E622F3261D}" dt="2020-09-21T10:42:48.983" v="3057" actId="15"/>
        <pc:sldMkLst>
          <pc:docMk/>
          <pc:sldMk cId="0" sldId="296"/>
        </pc:sldMkLst>
        <pc:spChg chg="add mod">
          <ac:chgData name="Luvin Ragoo" userId="75a1d277a48e70c1" providerId="LiveId" clId="{4426523D-66D0-466A-B03A-97E622F3261D}" dt="2020-09-21T10:42:48.983" v="3057" actId="15"/>
          <ac:spMkLst>
            <pc:docMk/>
            <pc:sldMk cId="0" sldId="296"/>
            <ac:spMk id="2" creationId="{CB7C1E26-C47A-43B3-9571-F21C72AF70D5}"/>
          </ac:spMkLst>
        </pc:spChg>
        <pc:spChg chg="mod">
          <ac:chgData name="Luvin Ragoo" userId="75a1d277a48e70c1" providerId="LiveId" clId="{4426523D-66D0-466A-B03A-97E622F3261D}" dt="2020-09-21T04:24:23.838" v="2865" actId="27636"/>
          <ac:spMkLst>
            <pc:docMk/>
            <pc:sldMk cId="0" sldId="296"/>
            <ac:spMk id="45059" creationId="{F7D11290-84F4-4F22-A4A6-EFC2DA7C38F9}"/>
          </ac:spMkLst>
        </pc:spChg>
      </pc:sldChg>
      <pc:sldChg chg="del">
        <pc:chgData name="Luvin Ragoo" userId="75a1d277a48e70c1" providerId="LiveId" clId="{4426523D-66D0-466A-B03A-97E622F3261D}" dt="2020-09-21T00:18:32.635" v="38" actId="2696"/>
        <pc:sldMkLst>
          <pc:docMk/>
          <pc:sldMk cId="2993740040" sldId="296"/>
        </pc:sldMkLst>
      </pc:sldChg>
      <pc:sldChg chg="addSp modSp add modAnim">
        <pc:chgData name="Luvin Ragoo" userId="75a1d277a48e70c1" providerId="LiveId" clId="{4426523D-66D0-466A-B03A-97E622F3261D}" dt="2020-09-21T10:43:16.867" v="3063" actId="14100"/>
        <pc:sldMkLst>
          <pc:docMk/>
          <pc:sldMk cId="0" sldId="297"/>
        </pc:sldMkLst>
        <pc:spChg chg="add mod">
          <ac:chgData name="Luvin Ragoo" userId="75a1d277a48e70c1" providerId="LiveId" clId="{4426523D-66D0-466A-B03A-97E622F3261D}" dt="2020-09-21T10:43:16.867" v="3063" actId="14100"/>
          <ac:spMkLst>
            <pc:docMk/>
            <pc:sldMk cId="0" sldId="297"/>
            <ac:spMk id="2" creationId="{CAFD2CA4-94EF-43CD-8FE4-8DC15CC40E19}"/>
          </ac:spMkLst>
        </pc:spChg>
        <pc:spChg chg="mod">
          <ac:chgData name="Luvin Ragoo" userId="75a1d277a48e70c1" providerId="LiveId" clId="{4426523D-66D0-466A-B03A-97E622F3261D}" dt="2020-09-21T04:24:46.675" v="2868" actId="27636"/>
          <ac:spMkLst>
            <pc:docMk/>
            <pc:sldMk cId="0" sldId="297"/>
            <ac:spMk id="46083" creationId="{063C9A23-96CF-4AEF-9D80-F2EEB2A7E03B}"/>
          </ac:spMkLst>
        </pc:spChg>
      </pc:sldChg>
      <pc:sldChg chg="del">
        <pc:chgData name="Luvin Ragoo" userId="75a1d277a48e70c1" providerId="LiveId" clId="{4426523D-66D0-466A-B03A-97E622F3261D}" dt="2020-09-21T00:18:38.014" v="39" actId="2696"/>
        <pc:sldMkLst>
          <pc:docMk/>
          <pc:sldMk cId="4000977121" sldId="297"/>
        </pc:sldMkLst>
      </pc:sldChg>
      <pc:sldChg chg="addSp modSp add modAnim">
        <pc:chgData name="Luvin Ragoo" userId="75a1d277a48e70c1" providerId="LiveId" clId="{4426523D-66D0-466A-B03A-97E622F3261D}" dt="2020-09-21T11:23:17.646" v="3220" actId="20577"/>
        <pc:sldMkLst>
          <pc:docMk/>
          <pc:sldMk cId="0" sldId="298"/>
        </pc:sldMkLst>
        <pc:spChg chg="add mod">
          <ac:chgData name="Luvin Ragoo" userId="75a1d277a48e70c1" providerId="LiveId" clId="{4426523D-66D0-466A-B03A-97E622F3261D}" dt="2020-09-21T11:23:17.646" v="3220" actId="20577"/>
          <ac:spMkLst>
            <pc:docMk/>
            <pc:sldMk cId="0" sldId="298"/>
            <ac:spMk id="2" creationId="{B0D3BAF0-6474-4845-A3F6-846A9066801B}"/>
          </ac:spMkLst>
        </pc:spChg>
        <pc:spChg chg="mod">
          <ac:chgData name="Luvin Ragoo" userId="75a1d277a48e70c1" providerId="LiveId" clId="{4426523D-66D0-466A-B03A-97E622F3261D}" dt="2020-09-21T04:24:54.247" v="2871" actId="27636"/>
          <ac:spMkLst>
            <pc:docMk/>
            <pc:sldMk cId="0" sldId="298"/>
            <ac:spMk id="47107" creationId="{968B7E4B-3A5C-49B4-A8E3-7E6E91AD301D}"/>
          </ac:spMkLst>
        </pc:spChg>
      </pc:sldChg>
      <pc:sldChg chg="del">
        <pc:chgData name="Luvin Ragoo" userId="75a1d277a48e70c1" providerId="LiveId" clId="{4426523D-66D0-466A-B03A-97E622F3261D}" dt="2020-09-21T00:18:39.709" v="40" actId="2696"/>
        <pc:sldMkLst>
          <pc:docMk/>
          <pc:sldMk cId="44225802" sldId="298"/>
        </pc:sldMkLst>
      </pc:sldChg>
      <pc:sldChg chg="addSp modSp add modAnim">
        <pc:chgData name="Luvin Ragoo" userId="75a1d277a48e70c1" providerId="LiveId" clId="{4426523D-66D0-466A-B03A-97E622F3261D}" dt="2020-09-21T10:49:34.300" v="3128" actId="207"/>
        <pc:sldMkLst>
          <pc:docMk/>
          <pc:sldMk cId="0" sldId="299"/>
        </pc:sldMkLst>
        <pc:spChg chg="add mod">
          <ac:chgData name="Luvin Ragoo" userId="75a1d277a48e70c1" providerId="LiveId" clId="{4426523D-66D0-466A-B03A-97E622F3261D}" dt="2020-09-21T10:49:34.300" v="3128" actId="207"/>
          <ac:spMkLst>
            <pc:docMk/>
            <pc:sldMk cId="0" sldId="299"/>
            <ac:spMk id="2" creationId="{455DF6A9-A67B-4244-9446-3855CA76E7BF}"/>
          </ac:spMkLst>
        </pc:spChg>
        <pc:spChg chg="mod">
          <ac:chgData name="Luvin Ragoo" userId="75a1d277a48e70c1" providerId="LiveId" clId="{4426523D-66D0-466A-B03A-97E622F3261D}" dt="2020-09-21T04:25:07.260" v="2877" actId="27636"/>
          <ac:spMkLst>
            <pc:docMk/>
            <pc:sldMk cId="0" sldId="299"/>
            <ac:spMk id="48131" creationId="{A50D0ECB-3B77-4F23-85D4-10EFAC1BDC36}"/>
          </ac:spMkLst>
        </pc:spChg>
      </pc:sldChg>
      <pc:sldChg chg="del">
        <pc:chgData name="Luvin Ragoo" userId="75a1d277a48e70c1" providerId="LiveId" clId="{4426523D-66D0-466A-B03A-97E622F3261D}" dt="2020-09-21T00:18:43.581" v="41" actId="2696"/>
        <pc:sldMkLst>
          <pc:docMk/>
          <pc:sldMk cId="3625321535" sldId="299"/>
        </pc:sldMkLst>
      </pc:sldChg>
      <pc:sldChg chg="addSp delSp modSp add modAnim">
        <pc:chgData name="Luvin Ragoo" userId="75a1d277a48e70c1" providerId="LiveId" clId="{4426523D-66D0-466A-B03A-97E622F3261D}" dt="2020-09-21T11:32:08.295" v="3350" actId="20577"/>
        <pc:sldMkLst>
          <pc:docMk/>
          <pc:sldMk cId="0" sldId="300"/>
        </pc:sldMkLst>
        <pc:spChg chg="add mod">
          <ac:chgData name="Luvin Ragoo" userId="75a1d277a48e70c1" providerId="LiveId" clId="{4426523D-66D0-466A-B03A-97E622F3261D}" dt="2020-09-21T11:31:54.134" v="3333" actId="20577"/>
          <ac:spMkLst>
            <pc:docMk/>
            <pc:sldMk cId="0" sldId="300"/>
            <ac:spMk id="2" creationId="{9594F002-02B9-433F-AA77-C1788F6E1FFA}"/>
          </ac:spMkLst>
        </pc:spChg>
        <pc:spChg chg="mod">
          <ac:chgData name="Luvin Ragoo" userId="75a1d277a48e70c1" providerId="LiveId" clId="{4426523D-66D0-466A-B03A-97E622F3261D}" dt="2020-09-21T11:32:08.295" v="3350" actId="20577"/>
          <ac:spMkLst>
            <pc:docMk/>
            <pc:sldMk cId="0" sldId="300"/>
            <ac:spMk id="49154" creationId="{3DB2FB88-B8FC-487E-B650-F0A347235E49}"/>
          </ac:spMkLst>
        </pc:spChg>
        <pc:spChg chg="del mod">
          <ac:chgData name="Luvin Ragoo" userId="75a1d277a48e70c1" providerId="LiveId" clId="{4426523D-66D0-466A-B03A-97E622F3261D}" dt="2020-09-21T11:06:16.627" v="3187" actId="478"/>
          <ac:spMkLst>
            <pc:docMk/>
            <pc:sldMk cId="0" sldId="300"/>
            <ac:spMk id="49155" creationId="{E435D63A-D29B-402A-A664-D9837BB1A9A7}"/>
          </ac:spMkLst>
        </pc:spChg>
      </pc:sldChg>
      <pc:sldChg chg="del">
        <pc:chgData name="Luvin Ragoo" userId="75a1d277a48e70c1" providerId="LiveId" clId="{4426523D-66D0-466A-B03A-97E622F3261D}" dt="2020-09-21T00:18:47.272" v="42" actId="2696"/>
        <pc:sldMkLst>
          <pc:docMk/>
          <pc:sldMk cId="3224408461" sldId="300"/>
        </pc:sldMkLst>
      </pc:sldChg>
      <pc:sldChg chg="addSp modSp add modAnim">
        <pc:chgData name="Luvin Ragoo" userId="75a1d277a48e70c1" providerId="LiveId" clId="{4426523D-66D0-466A-B03A-97E622F3261D}" dt="2020-09-21T10:43:29.663" v="3068" actId="14100"/>
        <pc:sldMkLst>
          <pc:docMk/>
          <pc:sldMk cId="0" sldId="301"/>
        </pc:sldMkLst>
        <pc:spChg chg="add mod">
          <ac:chgData name="Luvin Ragoo" userId="75a1d277a48e70c1" providerId="LiveId" clId="{4426523D-66D0-466A-B03A-97E622F3261D}" dt="2020-09-21T10:43:29.663" v="3068" actId="14100"/>
          <ac:spMkLst>
            <pc:docMk/>
            <pc:sldMk cId="0" sldId="301"/>
            <ac:spMk id="2" creationId="{3D8B4848-8609-4793-B492-A87FE37EB73E}"/>
          </ac:spMkLst>
        </pc:spChg>
        <pc:spChg chg="mod">
          <ac:chgData name="Luvin Ragoo" userId="75a1d277a48e70c1" providerId="LiveId" clId="{4426523D-66D0-466A-B03A-97E622F3261D}" dt="2020-09-21T04:25:01.630" v="2874" actId="27636"/>
          <ac:spMkLst>
            <pc:docMk/>
            <pc:sldMk cId="0" sldId="301"/>
            <ac:spMk id="50179" creationId="{3F7CFD01-B545-4C33-AE3B-C3634109D5A6}"/>
          </ac:spMkLst>
        </pc:spChg>
      </pc:sldChg>
      <pc:sldChg chg="del">
        <pc:chgData name="Luvin Ragoo" userId="75a1d277a48e70c1" providerId="LiveId" clId="{4426523D-66D0-466A-B03A-97E622F3261D}" dt="2020-09-21T00:18:48.972" v="43" actId="2696"/>
        <pc:sldMkLst>
          <pc:docMk/>
          <pc:sldMk cId="547363145" sldId="302"/>
        </pc:sldMkLst>
      </pc:sldChg>
      <pc:sldChg chg="del">
        <pc:chgData name="Luvin Ragoo" userId="75a1d277a48e70c1" providerId="LiveId" clId="{4426523D-66D0-466A-B03A-97E622F3261D}" dt="2020-09-21T00:18:50.208" v="44" actId="2696"/>
        <pc:sldMkLst>
          <pc:docMk/>
          <pc:sldMk cId="2561805860" sldId="303"/>
        </pc:sldMkLst>
      </pc:sldChg>
      <pc:sldChg chg="addSp delSp modSp">
        <pc:chgData name="Luvin Ragoo" userId="75a1d277a48e70c1" providerId="LiveId" clId="{4426523D-66D0-466A-B03A-97E622F3261D}" dt="2020-09-21T10:39:40.109" v="3003" actId="207"/>
        <pc:sldMkLst>
          <pc:docMk/>
          <pc:sldMk cId="1104874713" sldId="304"/>
        </pc:sldMkLst>
        <pc:spChg chg="mod">
          <ac:chgData name="Luvin Ragoo" userId="75a1d277a48e70c1" providerId="LiveId" clId="{4426523D-66D0-466A-B03A-97E622F3261D}" dt="2020-09-21T10:39:40.109" v="3003" actId="207"/>
          <ac:spMkLst>
            <pc:docMk/>
            <pc:sldMk cId="1104874713" sldId="304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36:22.515" v="1921" actId="20577"/>
          <ac:spMkLst>
            <pc:docMk/>
            <pc:sldMk cId="1104874713" sldId="304"/>
            <ac:spMk id="3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41:43.921" v="2060" actId="255"/>
          <ac:spMkLst>
            <pc:docMk/>
            <pc:sldMk cId="1104874713" sldId="304"/>
            <ac:spMk id="4" creationId="{865DB3D4-7D53-4B2B-8EE9-32A2A1275435}"/>
          </ac:spMkLst>
        </pc:spChg>
        <pc:spChg chg="add del mod">
          <ac:chgData name="Luvin Ragoo" userId="75a1d277a48e70c1" providerId="LiveId" clId="{4426523D-66D0-466A-B03A-97E622F3261D}" dt="2020-09-21T03:19:56.671" v="1796"/>
          <ac:spMkLst>
            <pc:docMk/>
            <pc:sldMk cId="1104874713" sldId="304"/>
            <ac:spMk id="6" creationId="{FFAD2174-6BBA-4B87-AD21-E33A3DF10646}"/>
          </ac:spMkLst>
        </pc:spChg>
        <pc:spChg chg="add mod">
          <ac:chgData name="Luvin Ragoo" userId="75a1d277a48e70c1" providerId="LiveId" clId="{4426523D-66D0-466A-B03A-97E622F3261D}" dt="2020-09-21T03:23:19.934" v="1887" actId="14100"/>
          <ac:spMkLst>
            <pc:docMk/>
            <pc:sldMk cId="1104874713" sldId="304"/>
            <ac:spMk id="7" creationId="{766E5ABD-F6FF-47DC-A4AC-1DA2C0B479DF}"/>
          </ac:spMkLst>
        </pc:spChg>
        <pc:inkChg chg="del">
          <ac:chgData name="Luvin Ragoo" userId="75a1d277a48e70c1" providerId="LiveId" clId="{4426523D-66D0-466A-B03A-97E622F3261D}" dt="2020-09-21T03:16:42.934" v="1736" actId="478"/>
          <ac:inkMkLst>
            <pc:docMk/>
            <pc:sldMk cId="1104874713" sldId="304"/>
            <ac:inkMk id="5" creationId="{FAB2F058-BDFF-49B3-8B10-857B724E32DE}"/>
          </ac:inkMkLst>
        </pc:inkChg>
      </pc:sldChg>
      <pc:sldChg chg="delSp modSp add del">
        <pc:chgData name="Luvin Ragoo" userId="75a1d277a48e70c1" providerId="LiveId" clId="{4426523D-66D0-466A-B03A-97E622F3261D}" dt="2020-09-21T01:05:27.710" v="394" actId="2696"/>
        <pc:sldMkLst>
          <pc:docMk/>
          <pc:sldMk cId="2091907210" sldId="305"/>
        </pc:sldMkLst>
        <pc:spChg chg="mod">
          <ac:chgData name="Luvin Ragoo" userId="75a1d277a48e70c1" providerId="LiveId" clId="{4426523D-66D0-466A-B03A-97E622F3261D}" dt="2020-09-21T01:05:04.125" v="391" actId="14100"/>
          <ac:spMkLst>
            <pc:docMk/>
            <pc:sldMk cId="2091907210" sldId="305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1:02:32.509" v="60" actId="20577"/>
          <ac:spMkLst>
            <pc:docMk/>
            <pc:sldMk cId="2091907210" sldId="305"/>
            <ac:spMk id="3" creationId="{00000000-0000-0000-0000-000000000000}"/>
          </ac:spMkLst>
        </pc:spChg>
        <pc:inkChg chg="del mod">
          <ac:chgData name="Luvin Ragoo" userId="75a1d277a48e70c1" providerId="LiveId" clId="{4426523D-66D0-466A-B03A-97E622F3261D}" dt="2020-09-21T01:02:40.988" v="63" actId="478"/>
          <ac:inkMkLst>
            <pc:docMk/>
            <pc:sldMk cId="2091907210" sldId="305"/>
            <ac:inkMk id="5" creationId="{2CB7C8C2-06A9-40B8-A8BE-05C6FE03058B}"/>
          </ac:inkMkLst>
        </pc:inkChg>
      </pc:sldChg>
      <pc:sldChg chg="del">
        <pc:chgData name="Luvin Ragoo" userId="75a1d277a48e70c1" providerId="LiveId" clId="{4426523D-66D0-466A-B03A-97E622F3261D}" dt="2020-09-21T00:19:01.207" v="45" actId="2696"/>
        <pc:sldMkLst>
          <pc:docMk/>
          <pc:sldMk cId="3487108735" sldId="305"/>
        </pc:sldMkLst>
      </pc:sldChg>
      <pc:sldChg chg="del">
        <pc:chgData name="Luvin Ragoo" userId="75a1d277a48e70c1" providerId="LiveId" clId="{4426523D-66D0-466A-B03A-97E622F3261D}" dt="2020-09-21T00:19:12.295" v="46" actId="2696"/>
        <pc:sldMkLst>
          <pc:docMk/>
          <pc:sldMk cId="150052664" sldId="306"/>
        </pc:sldMkLst>
      </pc:sldChg>
      <pc:sldChg chg="delSp modSp add">
        <pc:chgData name="Luvin Ragoo" userId="75a1d277a48e70c1" providerId="LiveId" clId="{4426523D-66D0-466A-B03A-97E622F3261D}" dt="2020-09-21T03:41:16.578" v="2036" actId="255"/>
        <pc:sldMkLst>
          <pc:docMk/>
          <pc:sldMk cId="1866109026" sldId="306"/>
        </pc:sldMkLst>
        <pc:spChg chg="mod">
          <ac:chgData name="Luvin Ragoo" userId="75a1d277a48e70c1" providerId="LiveId" clId="{4426523D-66D0-466A-B03A-97E622F3261D}" dt="2020-09-21T03:02:53.115" v="1541" actId="20577"/>
          <ac:spMkLst>
            <pc:docMk/>
            <pc:sldMk cId="1866109026" sldId="306"/>
            <ac:spMk id="3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41:16.578" v="2036" actId="255"/>
          <ac:spMkLst>
            <pc:docMk/>
            <pc:sldMk cId="1866109026" sldId="306"/>
            <ac:spMk id="4" creationId="{2881D360-BA01-4C74-828E-6118287164D0}"/>
          </ac:spMkLst>
        </pc:spChg>
        <pc:inkChg chg="del">
          <ac:chgData name="Luvin Ragoo" userId="75a1d277a48e70c1" providerId="LiveId" clId="{4426523D-66D0-466A-B03A-97E622F3261D}" dt="2020-09-21T03:02:17.692" v="1524" actId="478"/>
          <ac:inkMkLst>
            <pc:docMk/>
            <pc:sldMk cId="1866109026" sldId="306"/>
            <ac:inkMk id="5" creationId="{2CB7C8C2-06A9-40B8-A8BE-05C6FE03058B}"/>
          </ac:inkMkLst>
        </pc:inkChg>
      </pc:sldChg>
      <pc:sldChg chg="modSp add">
        <pc:chgData name="Luvin Ragoo" userId="75a1d277a48e70c1" providerId="LiveId" clId="{4426523D-66D0-466A-B03A-97E622F3261D}" dt="2020-09-21T02:49:33.549" v="1309" actId="403"/>
        <pc:sldMkLst>
          <pc:docMk/>
          <pc:sldMk cId="1075487526" sldId="307"/>
        </pc:sldMkLst>
        <pc:spChg chg="mod">
          <ac:chgData name="Luvin Ragoo" userId="75a1d277a48e70c1" providerId="LiveId" clId="{4426523D-66D0-466A-B03A-97E622F3261D}" dt="2020-09-21T02:49:10.837" v="1290" actId="20577"/>
          <ac:spMkLst>
            <pc:docMk/>
            <pc:sldMk cId="1075487526" sldId="307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2:49:33.549" v="1309" actId="403"/>
          <ac:spMkLst>
            <pc:docMk/>
            <pc:sldMk cId="1075487526" sldId="307"/>
            <ac:spMk id="4" creationId="{2881D360-BA01-4C74-828E-6118287164D0}"/>
          </ac:spMkLst>
        </pc:spChg>
      </pc:sldChg>
      <pc:sldChg chg="addSp modSp add">
        <pc:chgData name="Luvin Ragoo" userId="75a1d277a48e70c1" providerId="LiveId" clId="{4426523D-66D0-466A-B03A-97E622F3261D}" dt="2020-09-21T02:48:39.123" v="1289" actId="403"/>
        <pc:sldMkLst>
          <pc:docMk/>
          <pc:sldMk cId="1667392842" sldId="308"/>
        </pc:sldMkLst>
        <pc:spChg chg="mod">
          <ac:chgData name="Luvin Ragoo" userId="75a1d277a48e70c1" providerId="LiveId" clId="{4426523D-66D0-466A-B03A-97E622F3261D}" dt="2020-09-21T02:48:08.288" v="1236" actId="20577"/>
          <ac:spMkLst>
            <pc:docMk/>
            <pc:sldMk cId="1667392842" sldId="308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2:48:39.123" v="1289" actId="403"/>
          <ac:spMkLst>
            <pc:docMk/>
            <pc:sldMk cId="1667392842" sldId="308"/>
            <ac:spMk id="4" creationId="{2881D360-BA01-4C74-828E-6118287164D0}"/>
          </ac:spMkLst>
        </pc:spChg>
        <pc:graphicFrameChg chg="add mod modGraphic">
          <ac:chgData name="Luvin Ragoo" userId="75a1d277a48e70c1" providerId="LiveId" clId="{4426523D-66D0-466A-B03A-97E622F3261D}" dt="2020-09-21T02:48:14.905" v="1238" actId="1076"/>
          <ac:graphicFrameMkLst>
            <pc:docMk/>
            <pc:sldMk cId="1667392842" sldId="308"/>
            <ac:graphicFrameMk id="5" creationId="{73874F08-4D0B-49E8-9353-ED628A04CA32}"/>
          </ac:graphicFrameMkLst>
        </pc:graphicFrameChg>
      </pc:sldChg>
      <pc:sldChg chg="modSp add ord">
        <pc:chgData name="Luvin Ragoo" userId="75a1d277a48e70c1" providerId="LiveId" clId="{4426523D-66D0-466A-B03A-97E622F3261D}" dt="2020-09-21T03:00:42.886" v="1523"/>
        <pc:sldMkLst>
          <pc:docMk/>
          <pc:sldMk cId="2892258022" sldId="309"/>
        </pc:sldMkLst>
        <pc:spChg chg="mod">
          <ac:chgData name="Luvin Ragoo" userId="75a1d277a48e70c1" providerId="LiveId" clId="{4426523D-66D0-466A-B03A-97E622F3261D}" dt="2020-09-21T02:52:45.937" v="1522" actId="2711"/>
          <ac:spMkLst>
            <pc:docMk/>
            <pc:sldMk cId="2892258022" sldId="309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2:52:14.793" v="1517" actId="20577"/>
          <ac:spMkLst>
            <pc:docMk/>
            <pc:sldMk cId="2892258022" sldId="309"/>
            <ac:spMk id="4" creationId="{2881D360-BA01-4C74-828E-6118287164D0}"/>
          </ac:spMkLst>
        </pc:spChg>
      </pc:sldChg>
      <pc:sldChg chg="add del">
        <pc:chgData name="Luvin Ragoo" userId="75a1d277a48e70c1" providerId="LiveId" clId="{4426523D-66D0-466A-B03A-97E622F3261D}" dt="2020-09-21T03:14:33.405" v="1731" actId="2696"/>
        <pc:sldMkLst>
          <pc:docMk/>
          <pc:sldMk cId="4160028706" sldId="310"/>
        </pc:sldMkLst>
      </pc:sldChg>
      <pc:sldChg chg="modSp add">
        <pc:chgData name="Luvin Ragoo" userId="75a1d277a48e70c1" providerId="LiveId" clId="{4426523D-66D0-466A-B03A-97E622F3261D}" dt="2020-09-21T10:39:30.124" v="3002" actId="207"/>
        <pc:sldMkLst>
          <pc:docMk/>
          <pc:sldMk cId="370775667" sldId="311"/>
        </pc:sldMkLst>
        <pc:spChg chg="mod">
          <ac:chgData name="Luvin Ragoo" userId="75a1d277a48e70c1" providerId="LiveId" clId="{4426523D-66D0-466A-B03A-97E622F3261D}" dt="2020-09-21T10:39:30.124" v="3002" actId="207"/>
          <ac:spMkLst>
            <pc:docMk/>
            <pc:sldMk cId="370775667" sldId="311"/>
            <ac:spMk id="2" creationId="{00000000-0000-0000-0000-000000000000}"/>
          </ac:spMkLst>
        </pc:spChg>
        <pc:spChg chg="mod">
          <ac:chgData name="Luvin Ragoo" userId="75a1d277a48e70c1" providerId="LiveId" clId="{4426523D-66D0-466A-B03A-97E622F3261D}" dt="2020-09-21T03:41:24.972" v="2039" actId="255"/>
          <ac:spMkLst>
            <pc:docMk/>
            <pc:sldMk cId="370775667" sldId="311"/>
            <ac:spMk id="4" creationId="{2881D360-BA01-4C74-828E-6118287164D0}"/>
          </ac:spMkLst>
        </pc:spChg>
      </pc:sldChg>
      <pc:sldChg chg="delSp modSp add">
        <pc:chgData name="Luvin Ragoo" userId="75a1d277a48e70c1" providerId="LiveId" clId="{4426523D-66D0-466A-B03A-97E622F3261D}" dt="2020-09-21T03:38:50.397" v="2035"/>
        <pc:sldMkLst>
          <pc:docMk/>
          <pc:sldMk cId="1526061741" sldId="312"/>
        </pc:sldMkLst>
        <pc:spChg chg="mod">
          <ac:chgData name="Luvin Ragoo" userId="75a1d277a48e70c1" providerId="LiveId" clId="{4426523D-66D0-466A-B03A-97E622F3261D}" dt="2020-09-21T03:38:50.397" v="2035"/>
          <ac:spMkLst>
            <pc:docMk/>
            <pc:sldMk cId="1526061741" sldId="312"/>
            <ac:spMk id="2" creationId="{00000000-0000-0000-0000-000000000000}"/>
          </ac:spMkLst>
        </pc:spChg>
        <pc:spChg chg="del">
          <ac:chgData name="Luvin Ragoo" userId="75a1d277a48e70c1" providerId="LiveId" clId="{4426523D-66D0-466A-B03A-97E622F3261D}" dt="2020-09-21T03:36:56.672" v="1965" actId="478"/>
          <ac:spMkLst>
            <pc:docMk/>
            <pc:sldMk cId="1526061741" sldId="312"/>
            <ac:spMk id="7" creationId="{766E5ABD-F6FF-47DC-A4AC-1DA2C0B479DF}"/>
          </ac:spMkLst>
        </pc:spChg>
      </pc:sldChg>
      <pc:sldChg chg="addSp delSp modSp add">
        <pc:chgData name="Luvin Ragoo" userId="75a1d277a48e70c1" providerId="LiveId" clId="{4426523D-66D0-466A-B03A-97E622F3261D}" dt="2020-09-21T10:40:07.936" v="3031" actId="20577"/>
        <pc:sldMkLst>
          <pc:docMk/>
          <pc:sldMk cId="3118871672" sldId="313"/>
        </pc:sldMkLst>
        <pc:spChg chg="del mod">
          <ac:chgData name="Luvin Ragoo" userId="75a1d277a48e70c1" providerId="LiveId" clId="{4426523D-66D0-466A-B03A-97E622F3261D}" dt="2020-09-21T04:01:52.146" v="2096" actId="478"/>
          <ac:spMkLst>
            <pc:docMk/>
            <pc:sldMk cId="3118871672" sldId="313"/>
            <ac:spMk id="2" creationId="{00000000-0000-0000-0000-000000000000}"/>
          </ac:spMkLst>
        </pc:spChg>
        <pc:spChg chg="del">
          <ac:chgData name="Luvin Ragoo" userId="75a1d277a48e70c1" providerId="LiveId" clId="{4426523D-66D0-466A-B03A-97E622F3261D}" dt="2020-09-21T03:42:29.197" v="2062" actId="478"/>
          <ac:spMkLst>
            <pc:docMk/>
            <pc:sldMk cId="3118871672" sldId="313"/>
            <ac:spMk id="3" creationId="{00000000-0000-0000-0000-000000000000}"/>
          </ac:spMkLst>
        </pc:spChg>
        <pc:spChg chg="del">
          <ac:chgData name="Luvin Ragoo" userId="75a1d277a48e70c1" providerId="LiveId" clId="{4426523D-66D0-466A-B03A-97E622F3261D}" dt="2020-09-21T04:00:38.408" v="2084" actId="478"/>
          <ac:spMkLst>
            <pc:docMk/>
            <pc:sldMk cId="3118871672" sldId="313"/>
            <ac:spMk id="4" creationId="{865DB3D4-7D53-4B2B-8EE9-32A2A1275435}"/>
          </ac:spMkLst>
        </pc:spChg>
        <pc:spChg chg="add mod">
          <ac:chgData name="Luvin Ragoo" userId="75a1d277a48e70c1" providerId="LiveId" clId="{4426523D-66D0-466A-B03A-97E622F3261D}" dt="2020-09-21T10:40:07.936" v="3031" actId="20577"/>
          <ac:spMkLst>
            <pc:docMk/>
            <pc:sldMk cId="3118871672" sldId="313"/>
            <ac:spMk id="6" creationId="{95D4486E-2CA2-42D4-99B2-B10F88470496}"/>
          </ac:spMkLst>
        </pc:spChg>
        <pc:spChg chg="add mod">
          <ac:chgData name="Luvin Ragoo" userId="75a1d277a48e70c1" providerId="LiveId" clId="{4426523D-66D0-466A-B03A-97E622F3261D}" dt="2020-09-21T04:04:39.336" v="2453" actId="207"/>
          <ac:spMkLst>
            <pc:docMk/>
            <pc:sldMk cId="3118871672" sldId="313"/>
            <ac:spMk id="8" creationId="{3DBA3BBF-99DE-486C-B8AB-21B5634A10B4}"/>
          </ac:spMkLst>
        </pc:spChg>
      </pc:sldChg>
      <pc:sldChg chg="addSp delSp modSp add mod setBg">
        <pc:chgData name="Luvin Ragoo" userId="75a1d277a48e70c1" providerId="LiveId" clId="{4426523D-66D0-466A-B03A-97E622F3261D}" dt="2020-09-21T04:07:48.686" v="2470" actId="1076"/>
        <pc:sldMkLst>
          <pc:docMk/>
          <pc:sldMk cId="1915114879" sldId="314"/>
        </pc:sldMkLst>
        <pc:spChg chg="add del mod">
          <ac:chgData name="Luvin Ragoo" userId="75a1d277a48e70c1" providerId="LiveId" clId="{4426523D-66D0-466A-B03A-97E622F3261D}" dt="2020-09-21T04:05:26.048" v="2456"/>
          <ac:spMkLst>
            <pc:docMk/>
            <pc:sldMk cId="1915114879" sldId="314"/>
            <ac:spMk id="3" creationId="{98873C03-EF8C-4FB1-8C9D-0036EDC989AA}"/>
          </ac:spMkLst>
        </pc:spChg>
        <pc:spChg chg="add mod">
          <ac:chgData name="Luvin Ragoo" userId="75a1d277a48e70c1" providerId="LiveId" clId="{4426523D-66D0-466A-B03A-97E622F3261D}" dt="2020-09-21T04:07:48.686" v="2470" actId="1076"/>
          <ac:spMkLst>
            <pc:docMk/>
            <pc:sldMk cId="1915114879" sldId="314"/>
            <ac:spMk id="4" creationId="{6A1CCC25-FC43-4A5D-867F-9248A9073FD9}"/>
          </ac:spMkLst>
        </pc:spChg>
        <pc:spChg chg="mod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6" creationId="{95D4486E-2CA2-42D4-99B2-B10F88470496}"/>
          </ac:spMkLst>
        </pc:spChg>
        <pc:spChg chg="del">
          <ac:chgData name="Luvin Ragoo" userId="75a1d277a48e70c1" providerId="LiveId" clId="{4426523D-66D0-466A-B03A-97E622F3261D}" dt="2020-09-21T04:04:58.184" v="2455" actId="478"/>
          <ac:spMkLst>
            <pc:docMk/>
            <pc:sldMk cId="1915114879" sldId="314"/>
            <ac:spMk id="8" creationId="{3DBA3BBF-99DE-486C-B8AB-21B5634A10B4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73" creationId="{7DE3B1B8-DC38-48E8-8C31-EF790659B582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75" creationId="{9E63FFFE-1DB2-4A0F-B495-35782F162299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79" creationId="{0AB6E427-3F73-4C06-A5D5-AE52C3883B50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81" creationId="{D8C9BDAA-0390-4B39-9B5C-BC95E5120DA4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83" creationId="{F9DB1FE5-9D46-433B-99D1-2F1B8DC79855}"/>
          </ac:spMkLst>
        </pc:spChg>
        <pc:spChg chg="add del">
          <ac:chgData name="Luvin Ragoo" userId="75a1d277a48e70c1" providerId="LiveId" clId="{4426523D-66D0-466A-B03A-97E622F3261D}" dt="2020-09-21T04:05:41.275" v="2458" actId="26606"/>
          <ac:spMkLst>
            <pc:docMk/>
            <pc:sldMk cId="1915114879" sldId="314"/>
            <ac:spMk id="2054" creationId="{A19CD336-C9A0-4EC2-9DC9-9E889CDB96C9}"/>
          </ac:spMkLst>
        </pc:spChg>
        <pc:picChg chg="add mod">
          <ac:chgData name="Luvin Ragoo" userId="75a1d277a48e70c1" providerId="LiveId" clId="{4426523D-66D0-466A-B03A-97E622F3261D}" dt="2020-09-21T04:07:28.645" v="2462" actId="1076"/>
          <ac:picMkLst>
            <pc:docMk/>
            <pc:sldMk cId="1915114879" sldId="314"/>
            <ac:picMk id="2050" creationId="{EA227871-6F5B-4557-9E51-61A8A73690AF}"/>
          </ac:picMkLst>
        </pc:picChg>
        <pc:cxnChg chg="add del">
          <ac:chgData name="Luvin Ragoo" userId="75a1d277a48e70c1" providerId="LiveId" clId="{4426523D-66D0-466A-B03A-97E622F3261D}" dt="2020-09-21T04:05:41.275" v="2458" actId="26606"/>
          <ac:cxnSpMkLst>
            <pc:docMk/>
            <pc:sldMk cId="1915114879" sldId="314"/>
            <ac:cxnSpMk id="77" creationId="{32BB9A07-8AB8-4D82-B3BC-B500DDEC79A1}"/>
          </ac:cxnSpMkLst>
        </pc:cxnChg>
      </pc:sldChg>
      <pc:sldChg chg="addSp delSp modSp add">
        <pc:chgData name="Luvin Ragoo" userId="75a1d277a48e70c1" providerId="LiveId" clId="{4426523D-66D0-466A-B03A-97E622F3261D}" dt="2020-09-21T04:11:23.101" v="2817" actId="1076"/>
        <pc:sldMkLst>
          <pc:docMk/>
          <pc:sldMk cId="474334626" sldId="315"/>
        </pc:sldMkLst>
        <pc:spChg chg="add mod">
          <ac:chgData name="Luvin Ragoo" userId="75a1d277a48e70c1" providerId="LiveId" clId="{4426523D-66D0-466A-B03A-97E622F3261D}" dt="2020-09-21T04:11:23.101" v="2817" actId="1076"/>
          <ac:spMkLst>
            <pc:docMk/>
            <pc:sldMk cId="474334626" sldId="315"/>
            <ac:spMk id="2" creationId="{55F17032-6BCF-40C4-A692-B46C6AE3D78E}"/>
          </ac:spMkLst>
        </pc:spChg>
        <pc:spChg chg="del">
          <ac:chgData name="Luvin Ragoo" userId="75a1d277a48e70c1" providerId="LiveId" clId="{4426523D-66D0-466A-B03A-97E622F3261D}" dt="2020-09-21T04:09:16.264" v="2492" actId="478"/>
          <ac:spMkLst>
            <pc:docMk/>
            <pc:sldMk cId="474334626" sldId="315"/>
            <ac:spMk id="4" creationId="{6A1CCC25-FC43-4A5D-867F-9248A9073FD9}"/>
          </ac:spMkLst>
        </pc:spChg>
        <pc:spChg chg="mod">
          <ac:chgData name="Luvin Ragoo" userId="75a1d277a48e70c1" providerId="LiveId" clId="{4426523D-66D0-466A-B03A-97E622F3261D}" dt="2020-09-21T04:09:06.417" v="2490" actId="404"/>
          <ac:spMkLst>
            <pc:docMk/>
            <pc:sldMk cId="474334626" sldId="315"/>
            <ac:spMk id="6" creationId="{95D4486E-2CA2-42D4-99B2-B10F88470496}"/>
          </ac:spMkLst>
        </pc:spChg>
        <pc:picChg chg="del">
          <ac:chgData name="Luvin Ragoo" userId="75a1d277a48e70c1" providerId="LiveId" clId="{4426523D-66D0-466A-B03A-97E622F3261D}" dt="2020-09-21T04:09:10.618" v="2491" actId="478"/>
          <ac:picMkLst>
            <pc:docMk/>
            <pc:sldMk cId="474334626" sldId="315"/>
            <ac:picMk id="2050" creationId="{EA227871-6F5B-4557-9E51-61A8A73690AF}"/>
          </ac:picMkLst>
        </pc:picChg>
      </pc:sldChg>
      <pc:sldChg chg="addSp delSp modSp add modAnim">
        <pc:chgData name="Luvin Ragoo" userId="75a1d277a48e70c1" providerId="LiveId" clId="{4426523D-66D0-466A-B03A-97E622F3261D}" dt="2020-09-21T11:05:51.910" v="3183" actId="478"/>
        <pc:sldMkLst>
          <pc:docMk/>
          <pc:sldMk cId="0" sldId="316"/>
        </pc:sldMkLst>
        <pc:spChg chg="add mod">
          <ac:chgData name="Luvin Ragoo" userId="75a1d277a48e70c1" providerId="LiveId" clId="{4426523D-66D0-466A-B03A-97E622F3261D}" dt="2020-09-21T11:05:48.199" v="3182" actId="14100"/>
          <ac:spMkLst>
            <pc:docMk/>
            <pc:sldMk cId="0" sldId="316"/>
            <ac:spMk id="2" creationId="{065431E9-7A93-42B8-8E51-A474F60C1FFA}"/>
          </ac:spMkLst>
        </pc:spChg>
        <pc:spChg chg="del mod">
          <ac:chgData name="Luvin Ragoo" userId="75a1d277a48e70c1" providerId="LiveId" clId="{4426523D-66D0-466A-B03A-97E622F3261D}" dt="2020-09-21T11:05:51.910" v="3183" actId="478"/>
          <ac:spMkLst>
            <pc:docMk/>
            <pc:sldMk cId="0" sldId="316"/>
            <ac:spMk id="58371" creationId="{1AFFB9E3-E762-42BD-A1AC-A8198F1DA50F}"/>
          </ac:spMkLst>
        </pc:spChg>
      </pc:sldChg>
      <pc:sldChg chg="addSp delSp modSp add delAnim modAnim">
        <pc:chgData name="Luvin Ragoo" userId="75a1d277a48e70c1" providerId="LiveId" clId="{4426523D-66D0-466A-B03A-97E622F3261D}" dt="2020-09-21T11:06:22.208" v="3188" actId="14100"/>
        <pc:sldMkLst>
          <pc:docMk/>
          <pc:sldMk cId="0" sldId="317"/>
        </pc:sldMkLst>
        <pc:spChg chg="add mod">
          <ac:chgData name="Luvin Ragoo" userId="75a1d277a48e70c1" providerId="LiveId" clId="{4426523D-66D0-466A-B03A-97E622F3261D}" dt="2020-09-21T11:06:22.208" v="3188" actId="14100"/>
          <ac:spMkLst>
            <pc:docMk/>
            <pc:sldMk cId="0" sldId="317"/>
            <ac:spMk id="2" creationId="{E7802668-D254-4A16-AAF5-EB8733DB5A50}"/>
          </ac:spMkLst>
        </pc:spChg>
        <pc:spChg chg="mod">
          <ac:chgData name="Luvin Ragoo" userId="75a1d277a48e70c1" providerId="LiveId" clId="{4426523D-66D0-466A-B03A-97E622F3261D}" dt="2020-09-21T04:27:40.697" v="2909" actId="20577"/>
          <ac:spMkLst>
            <pc:docMk/>
            <pc:sldMk cId="0" sldId="317"/>
            <ac:spMk id="53250" creationId="{EAA56A65-A023-4AB6-8DB5-403DB30887F4}"/>
          </ac:spMkLst>
        </pc:spChg>
        <pc:spChg chg="del mod">
          <ac:chgData name="Luvin Ragoo" userId="75a1d277a48e70c1" providerId="LiveId" clId="{4426523D-66D0-466A-B03A-97E622F3261D}" dt="2020-09-21T04:28:45.645" v="2934" actId="478"/>
          <ac:spMkLst>
            <pc:docMk/>
            <pc:sldMk cId="0" sldId="317"/>
            <ac:spMk id="53251" creationId="{E1E9DB05-16AC-4B9B-8753-A78EE7ADFF2D}"/>
          </ac:spMkLst>
        </pc:spChg>
      </pc:sldChg>
      <pc:sldChg chg="addSp modSp add modAnim">
        <pc:chgData name="Luvin Ragoo" userId="75a1d277a48e70c1" providerId="LiveId" clId="{4426523D-66D0-466A-B03A-97E622F3261D}" dt="2020-09-21T11:21:57.966" v="3201" actId="14100"/>
        <pc:sldMkLst>
          <pc:docMk/>
          <pc:sldMk cId="0" sldId="318"/>
        </pc:sldMkLst>
        <pc:spChg chg="add mod">
          <ac:chgData name="Luvin Ragoo" userId="75a1d277a48e70c1" providerId="LiveId" clId="{4426523D-66D0-466A-B03A-97E622F3261D}" dt="2020-09-21T11:21:57.966" v="3201" actId="14100"/>
          <ac:spMkLst>
            <pc:docMk/>
            <pc:sldMk cId="0" sldId="318"/>
            <ac:spMk id="2" creationId="{AD6133BE-4D6C-4509-A175-3B4F13001DD5}"/>
          </ac:spMkLst>
        </pc:spChg>
        <pc:spChg chg="mod">
          <ac:chgData name="Luvin Ragoo" userId="75a1d277a48e70c1" providerId="LiveId" clId="{4426523D-66D0-466A-B03A-97E622F3261D}" dt="2020-09-21T10:44:50.947" v="3081" actId="20577"/>
          <ac:spMkLst>
            <pc:docMk/>
            <pc:sldMk cId="0" sldId="318"/>
            <ac:spMk id="55298" creationId="{1142B587-52EF-4039-B625-D8E3E90EC587}"/>
          </ac:spMkLst>
        </pc:spChg>
        <pc:spChg chg="mod">
          <ac:chgData name="Luvin Ragoo" userId="75a1d277a48e70c1" providerId="LiveId" clId="{4426523D-66D0-466A-B03A-97E622F3261D}" dt="2020-09-21T04:27:54.636" v="2914" actId="27636"/>
          <ac:spMkLst>
            <pc:docMk/>
            <pc:sldMk cId="0" sldId="318"/>
            <ac:spMk id="55299" creationId="{D3F1FB42-4A2D-4BA8-8257-57B0E7F03231}"/>
          </ac:spMkLst>
        </pc:spChg>
      </pc:sldChg>
      <pc:sldChg chg="addSp modSp add modAnim">
        <pc:chgData name="Luvin Ragoo" userId="75a1d277a48e70c1" providerId="LiveId" clId="{4426523D-66D0-466A-B03A-97E622F3261D}" dt="2020-09-21T11:22:08.711" v="3214" actId="20577"/>
        <pc:sldMkLst>
          <pc:docMk/>
          <pc:sldMk cId="0" sldId="319"/>
        </pc:sldMkLst>
        <pc:spChg chg="add mod">
          <ac:chgData name="Luvin Ragoo" userId="75a1d277a48e70c1" providerId="LiveId" clId="{4426523D-66D0-466A-B03A-97E622F3261D}" dt="2020-09-21T11:22:08.711" v="3214" actId="20577"/>
          <ac:spMkLst>
            <pc:docMk/>
            <pc:sldMk cId="0" sldId="319"/>
            <ac:spMk id="2" creationId="{1197B2A9-62C1-4138-8080-8E0C235CA046}"/>
          </ac:spMkLst>
        </pc:spChg>
        <pc:spChg chg="mod">
          <ac:chgData name="Luvin Ragoo" userId="75a1d277a48e70c1" providerId="LiveId" clId="{4426523D-66D0-466A-B03A-97E622F3261D}" dt="2020-09-21T04:28:37.664" v="2933" actId="20577"/>
          <ac:spMkLst>
            <pc:docMk/>
            <pc:sldMk cId="0" sldId="319"/>
            <ac:spMk id="62466" creationId="{F9536F63-85CE-4B0A-BBC5-6ECC6A649D55}"/>
          </ac:spMkLst>
        </pc:spChg>
        <pc:spChg chg="mod">
          <ac:chgData name="Luvin Ragoo" userId="75a1d277a48e70c1" providerId="LiveId" clId="{4426523D-66D0-466A-B03A-97E622F3261D}" dt="2020-09-21T04:28:34.815" v="2931" actId="20577"/>
          <ac:spMkLst>
            <pc:docMk/>
            <pc:sldMk cId="0" sldId="319"/>
            <ac:spMk id="62467" creationId="{E2E686D3-FB82-47AC-B2B7-CA0344157EBA}"/>
          </ac:spMkLst>
        </pc:spChg>
      </pc:sldChg>
      <pc:sldChg chg="addSp delSp modSp add delAnim modAnim">
        <pc:chgData name="Luvin Ragoo" userId="75a1d277a48e70c1" providerId="LiveId" clId="{4426523D-66D0-466A-B03A-97E622F3261D}" dt="2020-09-21T04:28:28.349" v="2929" actId="20577"/>
        <pc:sldMkLst>
          <pc:docMk/>
          <pc:sldMk cId="0" sldId="320"/>
        </pc:sldMkLst>
        <pc:spChg chg="add mod">
          <ac:chgData name="Luvin Ragoo" userId="75a1d277a48e70c1" providerId="LiveId" clId="{4426523D-66D0-466A-B03A-97E622F3261D}" dt="2020-09-21T04:28:12.536" v="2921"/>
          <ac:spMkLst>
            <pc:docMk/>
            <pc:sldMk cId="0" sldId="320"/>
            <ac:spMk id="2" creationId="{4C01CB6E-87EC-47A3-8DB4-509333C128E9}"/>
          </ac:spMkLst>
        </pc:spChg>
        <pc:spChg chg="mod">
          <ac:chgData name="Luvin Ragoo" userId="75a1d277a48e70c1" providerId="LiveId" clId="{4426523D-66D0-466A-B03A-97E622F3261D}" dt="2020-09-21T04:28:28.349" v="2929" actId="20577"/>
          <ac:spMkLst>
            <pc:docMk/>
            <pc:sldMk cId="0" sldId="320"/>
            <ac:spMk id="56322" creationId="{5ABC5EB0-EAF8-41BF-8F8F-1F7A3098187A}"/>
          </ac:spMkLst>
        </pc:spChg>
        <pc:spChg chg="del mod">
          <ac:chgData name="Luvin Ragoo" userId="75a1d277a48e70c1" providerId="LiveId" clId="{4426523D-66D0-466A-B03A-97E622F3261D}" dt="2020-09-21T04:28:17.174" v="2922" actId="478"/>
          <ac:spMkLst>
            <pc:docMk/>
            <pc:sldMk cId="0" sldId="320"/>
            <ac:spMk id="56323" creationId="{D1779FCD-AC19-465B-8A64-B310BCFF8A6D}"/>
          </ac:spMkLst>
        </pc:spChg>
      </pc:sldChg>
      <pc:sldChg chg="addSp delSp modSp add">
        <pc:chgData name="Luvin Ragoo" userId="75a1d277a48e70c1" providerId="LiveId" clId="{4426523D-66D0-466A-B03A-97E622F3261D}" dt="2020-09-21T11:34:09.771" v="3360" actId="14100"/>
        <pc:sldMkLst>
          <pc:docMk/>
          <pc:sldMk cId="1483604648" sldId="321"/>
        </pc:sldMkLst>
        <pc:spChg chg="del">
          <ac:chgData name="Luvin Ragoo" userId="75a1d277a48e70c1" providerId="LiveId" clId="{4426523D-66D0-466A-B03A-97E622F3261D}" dt="2020-09-21T11:33:28.077" v="3352" actId="478"/>
          <ac:spMkLst>
            <pc:docMk/>
            <pc:sldMk cId="1483604648" sldId="321"/>
            <ac:spMk id="2" creationId="{E5C36DFC-85E7-48AE-8743-EF39D8CB0CC2}"/>
          </ac:spMkLst>
        </pc:spChg>
        <pc:spChg chg="add del mod">
          <ac:chgData name="Luvin Ragoo" userId="75a1d277a48e70c1" providerId="LiveId" clId="{4426523D-66D0-466A-B03A-97E622F3261D}" dt="2020-09-21T11:33:55.112" v="3356" actId="478"/>
          <ac:spMkLst>
            <pc:docMk/>
            <pc:sldMk cId="1483604648" sldId="321"/>
            <ac:spMk id="4" creationId="{CCAB5B93-86B1-4639-8FBD-2DCBC000A9DE}"/>
          </ac:spMkLst>
        </pc:spChg>
        <pc:picChg chg="add mod">
          <ac:chgData name="Luvin Ragoo" userId="75a1d277a48e70c1" providerId="LiveId" clId="{4426523D-66D0-466A-B03A-97E622F3261D}" dt="2020-09-21T11:34:09.771" v="3360" actId="14100"/>
          <ac:picMkLst>
            <pc:docMk/>
            <pc:sldMk cId="1483604648" sldId="321"/>
            <ac:picMk id="5" creationId="{C1352206-87FD-4213-962A-E18541671F7F}"/>
          </ac:picMkLst>
        </pc:picChg>
      </pc:sldChg>
      <pc:sldChg chg="add del">
        <pc:chgData name="Luvin Ragoo" userId="75a1d277a48e70c1" providerId="LiveId" clId="{4426523D-66D0-466A-B03A-97E622F3261D}" dt="2020-09-21T11:33:31.719" v="3354"/>
        <pc:sldMkLst>
          <pc:docMk/>
          <pc:sldMk cId="1543705423" sldId="322"/>
        </pc:sldMkLst>
      </pc:sldChg>
      <pc:sldChg chg="addSp delSp modSp add">
        <pc:chgData name="Luvin Ragoo" userId="75a1d277a48e70c1" providerId="LiveId" clId="{4426523D-66D0-466A-B03A-97E622F3261D}" dt="2020-09-21T11:34:54.172" v="3373" actId="1076"/>
        <pc:sldMkLst>
          <pc:docMk/>
          <pc:sldMk cId="3838265148" sldId="322"/>
        </pc:sldMkLst>
        <pc:spChg chg="mod">
          <ac:chgData name="Luvin Ragoo" userId="75a1d277a48e70c1" providerId="LiveId" clId="{4426523D-66D0-466A-B03A-97E622F3261D}" dt="2020-09-21T11:34:24.843" v="3368" actId="20577"/>
          <ac:spMkLst>
            <pc:docMk/>
            <pc:sldMk cId="3838265148" sldId="322"/>
            <ac:spMk id="25602" creationId="{A27C0C62-25B8-483E-8ED6-EA1665864A5E}"/>
          </ac:spMkLst>
        </pc:spChg>
        <pc:picChg chg="add mod">
          <ac:chgData name="Luvin Ragoo" userId="75a1d277a48e70c1" providerId="LiveId" clId="{4426523D-66D0-466A-B03A-97E622F3261D}" dt="2020-09-21T11:34:54.172" v="3373" actId="1076"/>
          <ac:picMkLst>
            <pc:docMk/>
            <pc:sldMk cId="3838265148" sldId="322"/>
            <ac:picMk id="2" creationId="{B0D24997-B883-40A2-A124-5F0BF970D264}"/>
          </ac:picMkLst>
        </pc:picChg>
        <pc:picChg chg="del">
          <ac:chgData name="Luvin Ragoo" userId="75a1d277a48e70c1" providerId="LiveId" clId="{4426523D-66D0-466A-B03A-97E622F3261D}" dt="2020-09-21T11:34:46.940" v="3369" actId="478"/>
          <ac:picMkLst>
            <pc:docMk/>
            <pc:sldMk cId="3838265148" sldId="322"/>
            <ac:picMk id="5" creationId="{C1352206-87FD-4213-962A-E18541671F7F}"/>
          </ac:picMkLst>
        </pc:picChg>
      </pc:sldChg>
      <pc:sldChg chg="modSp add">
        <pc:chgData name="Luvin Ragoo" userId="75a1d277a48e70c1" providerId="LiveId" clId="{4426523D-66D0-466A-B03A-97E622F3261D}" dt="2020-09-21T11:50:25.514" v="3729" actId="2711"/>
        <pc:sldMkLst>
          <pc:docMk/>
          <pc:sldMk cId="1209026217" sldId="323"/>
        </pc:sldMkLst>
        <pc:spChg chg="mod">
          <ac:chgData name="Luvin Ragoo" userId="75a1d277a48e70c1" providerId="LiveId" clId="{4426523D-66D0-466A-B03A-97E622F3261D}" dt="2020-09-21T11:50:25.514" v="3729" actId="2711"/>
          <ac:spMkLst>
            <pc:docMk/>
            <pc:sldMk cId="1209026217" sldId="323"/>
            <ac:spMk id="2" creationId="{4C01CB6E-87EC-47A3-8DB4-509333C128E9}"/>
          </ac:spMkLst>
        </pc:spChg>
        <pc:spChg chg="mod">
          <ac:chgData name="Luvin Ragoo" userId="75a1d277a48e70c1" providerId="LiveId" clId="{4426523D-66D0-466A-B03A-97E622F3261D}" dt="2020-09-21T11:47:30.105" v="3728" actId="1076"/>
          <ac:spMkLst>
            <pc:docMk/>
            <pc:sldMk cId="1209026217" sldId="323"/>
            <ac:spMk id="56322" creationId="{5ABC5EB0-EAF8-41BF-8F8F-1F7A30981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53C2-6759-4ECA-992C-0381DABD5E85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354B9-69FD-4B5A-BDC7-828683BC9D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0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PHP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354B9-69FD-4B5A-BDC7-828683BC9D4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01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4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912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420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63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561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30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119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2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202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39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360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unction.file-put-contents.php" TargetMode="External"/><Relationship Id="rId2" Type="http://schemas.openxmlformats.org/officeDocument/2006/relationships/hyperlink" Target="https://www.php.net/manual/en/function.file-get-content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86613BE5-0B1E-4894-AFDA-EE4CFE1C6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" b="2357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4A1E4-044B-4406-BE08-B831829E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654" y="986589"/>
            <a:ext cx="4205150" cy="19261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</a:rPr>
              <a:t>PHP and The Web</a:t>
            </a:r>
            <a:endParaRPr lang="en-AU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3BAFE-D66A-4261-9859-03B8E78B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54" y="3017679"/>
            <a:ext cx="3779022" cy="1506195"/>
          </a:xfrm>
        </p:spPr>
        <p:txBody>
          <a:bodyPr>
            <a:normAutofit/>
          </a:bodyPr>
          <a:lstStyle/>
          <a:p>
            <a:r>
              <a:rPr lang="en-AU" dirty="0"/>
              <a:t>Idg2003: Back-end web development 1</a:t>
            </a:r>
          </a:p>
          <a:p>
            <a:r>
              <a:rPr lang="en-AU" dirty="0"/>
              <a:t>Lecture 6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809E4-B35A-4938-8B5B-4E8C6926B932}"/>
              </a:ext>
            </a:extLst>
          </p:cNvPr>
          <p:cNvSpPr txBox="1"/>
          <p:nvPr/>
        </p:nvSpPr>
        <p:spPr>
          <a:xfrm>
            <a:off x="961654" y="5032293"/>
            <a:ext cx="26781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Luvin Ragoo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u="sng" dirty="0">
                <a:solidFill>
                  <a:srgbClr val="00B0F0"/>
                </a:solidFill>
              </a:rPr>
              <a:t>luvin.m.ragoo@ntnu.no</a:t>
            </a:r>
            <a:r>
              <a:rPr lang="en-US" dirty="0">
                <a:solidFill>
                  <a:srgbClr val="00B0F0"/>
                </a:solidFill>
              </a:rPr>
              <a:t>)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0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4486E-2CA2-42D4-99B2-B10F8847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9559"/>
            <a:ext cx="3200400" cy="2286000"/>
          </a:xfrm>
        </p:spPr>
        <p:txBody>
          <a:bodyPr/>
          <a:lstStyle/>
          <a:p>
            <a:r>
              <a:rPr lang="en-US"/>
              <a:t>PHP Form Handling</a:t>
            </a: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227871-6F5B-4557-9E51-61A8A73690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404" y="1020603"/>
            <a:ext cx="6993396" cy="336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1CCC25-FC43-4A5D-867F-9248A9073FD9}"/>
              </a:ext>
            </a:extLst>
          </p:cNvPr>
          <p:cNvSpPr/>
          <p:nvPr/>
        </p:nvSpPr>
        <p:spPr>
          <a:xfrm>
            <a:off x="4589003" y="5036234"/>
            <a:ext cx="7298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A form is an HTML tag that contains graphical user interface items such as input box, check boxes radio buttons etc.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15114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4486E-2CA2-42D4-99B2-B10F8847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9559"/>
            <a:ext cx="3200400" cy="2286000"/>
          </a:xfrm>
        </p:spPr>
        <p:txBody>
          <a:bodyPr/>
          <a:lstStyle/>
          <a:p>
            <a:r>
              <a:rPr lang="en-US" dirty="0"/>
              <a:t>PHP Form Handling:</a:t>
            </a:r>
            <a:br>
              <a:rPr lang="en-US" dirty="0"/>
            </a:br>
            <a:r>
              <a:rPr lang="en-US" sz="2800" dirty="0"/>
              <a:t>Creating a form</a:t>
            </a:r>
            <a:endParaRPr lang="en-AU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F17032-6BCF-40C4-A692-B46C6AE3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33" y="856827"/>
            <a:ext cx="6849533" cy="5144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you need to create a form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Opening and closing form tags &lt;form&gt;… &lt;/form&gt;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Form submission type POST or GET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Submission URL that will process the submitted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Input fields such as input boxes, text areas, buttons, checkboxes </a:t>
            </a:r>
            <a:r>
              <a:rPr lang="en-US" sz="2400" dirty="0" err="1"/>
              <a:t>etc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7433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EB94898-E5FE-439F-9A17-004B01346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Forms – text box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05B77-950B-48C5-931E-9E58D30B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767" y="594359"/>
            <a:ext cx="69342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"text"</a:t>
            </a:r>
            <a:r>
              <a:rPr lang="en-GB" altLang="en-US" sz="2400" dirty="0">
                <a:latin typeface="Courier New" panose="02070309020205020404" pitchFamily="49" charset="0"/>
              </a:rPr>
              <a:t> </a:t>
            </a: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name=</a:t>
            </a:r>
            <a:r>
              <a:rPr lang="en-GB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myName</a:t>
            </a:r>
            <a:r>
              <a:rPr lang="en-GB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" </a:t>
            </a: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value=</a:t>
            </a:r>
            <a:r>
              <a:rPr lang="en-GB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""</a:t>
            </a: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endParaRPr lang="en-GB" altLang="en-US" sz="2400" dirty="0">
              <a:solidFill>
                <a:srgbClr val="000066"/>
              </a:solidFill>
            </a:endParaRPr>
          </a:p>
          <a:p>
            <a:pPr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GB" altLang="en-US" sz="2400" dirty="0"/>
              <a:t>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/>
              <a:t>Type – what type of form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/>
              <a:t>Name – the name of the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/>
              <a:t>Value – whatever is entered into the text field</a:t>
            </a:r>
            <a:endParaRPr lang="en-GB" altLang="en-US" sz="2400" dirty="0">
              <a:latin typeface="Courier New" panose="02070309020205020404" pitchFamily="49" charset="0"/>
            </a:endParaRPr>
          </a:p>
          <a:p>
            <a:endParaRPr lang="en-A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1F48D6A-D008-479B-9098-FD868D381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Forms – radio button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55D993-4067-459C-851B-47C06D1B0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"radio"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"gender"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"m"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dirty="0">
                <a:latin typeface="Courier New" panose="02070309020205020404" pitchFamily="49" charset="0"/>
              </a:rPr>
              <a:t>Male</a:t>
            </a:r>
          </a:p>
          <a:p>
            <a:pPr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"radio"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"gender"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"f"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dirty="0">
                <a:latin typeface="Courier New" panose="02070309020205020404" pitchFamily="49" charset="0"/>
              </a:rPr>
              <a:t>Female</a:t>
            </a:r>
            <a:endParaRPr lang="en-GB" altLang="en-US" dirty="0"/>
          </a:p>
          <a:p>
            <a:pPr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GB" altLang="en-US" sz="2400" dirty="0"/>
              <a:t>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/>
              <a:t>Type – what type of form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/>
              <a:t>Name – the name of the </a:t>
            </a:r>
            <a:r>
              <a:rPr lang="en-GB" altLang="en-US" sz="2400" i="1" dirty="0"/>
              <a:t>group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400" dirty="0"/>
              <a:t>Value – the value of each individual radio button</a:t>
            </a:r>
            <a:endParaRPr lang="en-GB" altLang="en-US" sz="2400" dirty="0">
              <a:latin typeface="Courier New" panose="02070309020205020404" pitchFamily="49" charset="0"/>
            </a:endParaRPr>
          </a:p>
          <a:p>
            <a:endParaRPr lang="en-AU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6B4D8F-4D17-404C-84A7-B213656331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GB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>
            <a:extLst>
              <a:ext uri="{FF2B5EF4-FFF2-40B4-BE49-F238E27FC236}">
                <a16:creationId xmlns:a16="http://schemas.microsoft.com/office/drawing/2014/main" id="{3E741329-DFF3-484C-B64C-A463FA66D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Forms – checkbox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0A601C-F5FD-405C-B331-F7F8D36C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"checkbox"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"Sprinkles" 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"1"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dirty="0">
                <a:latin typeface="Courier New" panose="02070309020205020404" pitchFamily="49" charset="0"/>
              </a:rPr>
              <a:t>Sprinkles</a:t>
            </a:r>
          </a:p>
          <a:p>
            <a:pPr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"checkbox"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chocSauce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"2"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dirty="0">
                <a:latin typeface="Courier New" panose="02070309020205020404" pitchFamily="49" charset="0"/>
              </a:rPr>
              <a:t>Chocolate Sauce</a:t>
            </a:r>
          </a:p>
          <a:p>
            <a:pPr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"checkbox"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whipped_cream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"1"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dirty="0">
                <a:latin typeface="Courier New" panose="02070309020205020404" pitchFamily="49" charset="0"/>
              </a:rPr>
              <a:t>Whipped Cream</a:t>
            </a:r>
          </a:p>
          <a:p>
            <a:pPr>
              <a:buNone/>
            </a:pPr>
            <a:endParaRPr lang="en-GB" altLang="en-US" dirty="0"/>
          </a:p>
          <a:p>
            <a:pPr>
              <a:buNone/>
            </a:pPr>
            <a:r>
              <a:rPr lang="en-GB" altLang="en-US" sz="2200" dirty="0"/>
              <a:t>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000" dirty="0"/>
              <a:t>Type – what type of form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000" dirty="0"/>
              <a:t>Name – the name of the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000" dirty="0"/>
              <a:t>Value – whatever is set as the value</a:t>
            </a:r>
            <a:endParaRPr lang="en-GB" altLang="en-US" sz="2000" dirty="0">
              <a:latin typeface="Courier New" panose="02070309020205020404" pitchFamily="49" charset="0"/>
            </a:endParaRPr>
          </a:p>
          <a:p>
            <a:endParaRPr lang="en-AU" dirty="0"/>
          </a:p>
        </p:txBody>
      </p:sp>
      <p:sp>
        <p:nvSpPr>
          <p:cNvPr id="44035" name="Rectangle 1027">
            <a:extLst>
              <a:ext uri="{FF2B5EF4-FFF2-40B4-BE49-F238E27FC236}">
                <a16:creationId xmlns:a16="http://schemas.microsoft.com/office/drawing/2014/main" id="{A4A5E708-EA59-458F-B5F1-984C6297A6E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GB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A2EBAE3-BF28-4B53-BE29-A6677EC58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Forms – pull down menu (select)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7C1E26-C47A-43B3-9571-F21C72AF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&lt;select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"size"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	&lt;option 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"s"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dirty="0">
                <a:latin typeface="Courier New" panose="02070309020205020404" pitchFamily="49" charset="0"/>
              </a:rPr>
              <a:t>Small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&lt;option 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"m"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dirty="0">
                <a:latin typeface="Courier New" panose="02070309020205020404" pitchFamily="49" charset="0"/>
              </a:rPr>
              <a:t>Medium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	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&lt;option 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"l"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dirty="0">
                <a:latin typeface="Courier New" panose="02070309020205020404" pitchFamily="49" charset="0"/>
              </a:rPr>
              <a:t>Large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&lt;/option&gt;</a:t>
            </a:r>
          </a:p>
          <a:p>
            <a:pPr>
              <a:buFontTx/>
              <a:buNone/>
            </a:pP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&lt;/select&gt;</a:t>
            </a:r>
            <a:r>
              <a:rPr lang="en-GB" altLang="en-US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endParaRPr lang="en-GB" altLang="en-US" dirty="0"/>
          </a:p>
          <a:p>
            <a:pPr>
              <a:buFontTx/>
              <a:buNone/>
            </a:pPr>
            <a:r>
              <a:rPr lang="en-GB" altLang="en-US" sz="2200" dirty="0"/>
              <a:t>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000" dirty="0"/>
              <a:t>Name – the name of the pull down menu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sz="2000" dirty="0"/>
              <a:t>Value – the value of each of the options within the pull down menu</a:t>
            </a:r>
          </a:p>
          <a:p>
            <a:endParaRPr lang="en-AU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7D11290-84F4-4F22-A4A6-EFC2DA7C38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D7BC1E4-ABC7-4935-8E1D-BE8219AE0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Forms – text area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FD2CA4-94EF-43CD-8FE4-8DC15CC40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331650"/>
            <a:ext cx="6492240" cy="4657670"/>
          </a:xfrm>
        </p:spPr>
        <p:txBody>
          <a:bodyPr/>
          <a:lstStyle/>
          <a:p>
            <a:pPr>
              <a:buNone/>
            </a:pP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&lt;</a:t>
            </a:r>
            <a:r>
              <a:rPr lang="en-GB" altLang="en-US" sz="2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textarea</a:t>
            </a: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 cols=</a:t>
            </a:r>
            <a:r>
              <a:rPr lang="en-GB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"60"</a:t>
            </a: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 rows=</a:t>
            </a:r>
            <a:r>
              <a:rPr lang="en-GB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"5"</a:t>
            </a: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myComment</a:t>
            </a:r>
            <a:r>
              <a:rPr lang="en-GB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&gt;&lt;/</a:t>
            </a:r>
            <a:r>
              <a:rPr lang="en-GB" altLang="en-US" sz="2400" dirty="0" err="1">
                <a:solidFill>
                  <a:srgbClr val="000066"/>
                </a:solidFill>
                <a:latin typeface="Courier New" panose="02070309020205020404" pitchFamily="49" charset="0"/>
              </a:rPr>
              <a:t>textarea</a:t>
            </a:r>
            <a:r>
              <a:rPr lang="en-GB" altLang="en-US" sz="2400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sz="2400" dirty="0"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endParaRPr lang="en-GB" altLang="en-US" sz="2400" dirty="0"/>
          </a:p>
          <a:p>
            <a:pPr>
              <a:buNone/>
            </a:pPr>
            <a:r>
              <a:rPr lang="en-GB" altLang="en-US" dirty="0"/>
              <a:t>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Cols – number of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Rows – number of rows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Name – the name of the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Value – whatever is entered into the box. To preload content you enter text in between the start and end tag</a:t>
            </a:r>
          </a:p>
          <a:p>
            <a:endParaRPr lang="en-AU" dirty="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63C9A23-96CF-4AEF-9D80-F2EEB2A7E03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0A294B8-BD7E-4FBD-AD0F-3F24EF987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Forms – hidden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D3BAF0-6474-4845-A3F6-846A9066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367160"/>
            <a:ext cx="6492240" cy="4622159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"hidden"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userID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“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bla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"&gt;</a:t>
            </a:r>
            <a:r>
              <a:rPr lang="en-GB" altLang="en-US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endParaRPr lang="en-GB" altLang="en-US" dirty="0"/>
          </a:p>
          <a:p>
            <a:pPr>
              <a:buFontTx/>
              <a:buNone/>
            </a:pPr>
            <a:r>
              <a:rPr lang="en-GB" altLang="en-US" dirty="0"/>
              <a:t>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Type – type of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Name – the name of the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Value – the value of the object – hidden in the browser window</a:t>
            </a:r>
          </a:p>
          <a:p>
            <a:endParaRPr lang="en-AU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68B7E4B-3A5C-49B4-A8E3-7E6E91AD30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GB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2A6867A-7141-490F-873E-2ABB4F838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Forms – submit button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8B4848-8609-4793-B492-A87FE37E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660124"/>
            <a:ext cx="6492240" cy="4329196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"submit" 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"button1" 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"Send"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</a:t>
            </a:r>
            <a:r>
              <a:rPr lang="en-GB" altLang="en-US" dirty="0">
                <a:latin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endParaRPr lang="en-GB" altLang="en-US" dirty="0"/>
          </a:p>
          <a:p>
            <a:pPr>
              <a:buFontTx/>
              <a:buNone/>
            </a:pPr>
            <a:r>
              <a:rPr lang="en-GB" altLang="en-US" dirty="0"/>
              <a:t>Attributes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Type – type of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Name – the name of the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Value – the caption that appears on the button</a:t>
            </a:r>
          </a:p>
          <a:p>
            <a:endParaRPr lang="en-AU" dirty="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F7CFD01-B545-4C33-AE3B-C3634109D5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GB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77FE180-AAD2-4F6C-A608-29F101EEB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Forms – form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5DF6A9-A67B-4244-9446-3855CA76E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544714"/>
            <a:ext cx="6492240" cy="444460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&lt;form action=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processForm.php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myForm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method=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"get"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&gt;&lt;/form&gt;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/>
              <a:t>Attributes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GB" altLang="en-US" dirty="0"/>
              <a:t>Action – the URL of the script that the data will be sent to – this is the page that will display once the submit button is clicked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GB" altLang="en-US" dirty="0"/>
              <a:t>Name – the name of the form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GB" altLang="en-US" dirty="0"/>
              <a:t>Method – the way the data is sent to the script</a:t>
            </a:r>
          </a:p>
          <a:p>
            <a:endParaRPr lang="en-AU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50D0ECB-3B77-4F23-85D4-10EFAC1BDC3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GB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233996"/>
            <a:ext cx="6492240" cy="47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cs typeface="Courier"/>
              </a:rPr>
              <a:t>What is expected 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cs typeface="Courier"/>
              </a:rPr>
              <a:t>Clear understanding of fundamentals of PHP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cs typeface="Courier"/>
              </a:rPr>
              <a:t>Use of expressions, loops and conditionals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cs typeface="Courier"/>
              </a:rPr>
              <a:t>Use of functions, classes, arrays(specially associative arrays)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cs typeface="Courier"/>
              </a:rPr>
              <a:t>Use of file handling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D360-BA01-4C74-828E-61182871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Expectations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7548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AEAD21A-0B1A-46C2-9497-9349F8F92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Input form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2D2FD-E7DF-44B4-99C9-90DA2A04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1"/>
            <a:r>
              <a:rPr lang="en-GB" altLang="en-US" dirty="0"/>
              <a:t>All objects must be inside of a </a:t>
            </a:r>
            <a:r>
              <a:rPr lang="en-GB" altLang="en-US" sz="2200" dirty="0">
                <a:latin typeface="Courier New" panose="02070309020205020404" pitchFamily="49" charset="0"/>
              </a:rPr>
              <a:t>form</a:t>
            </a:r>
            <a:r>
              <a:rPr lang="en-GB" altLang="en-US" dirty="0"/>
              <a:t> tag</a:t>
            </a:r>
          </a:p>
          <a:p>
            <a:pPr lvl="1"/>
            <a:r>
              <a:rPr lang="en-GB" altLang="en-US" dirty="0"/>
              <a:t>All objects inside a </a:t>
            </a:r>
            <a:r>
              <a:rPr lang="en-GB" altLang="en-US" sz="2200" dirty="0">
                <a:latin typeface="Courier New" panose="02070309020205020404" pitchFamily="49" charset="0"/>
              </a:rPr>
              <a:t>form</a:t>
            </a:r>
            <a:r>
              <a:rPr lang="en-GB" altLang="en-US" dirty="0"/>
              <a:t> tag have name and value attributes</a:t>
            </a:r>
          </a:p>
          <a:p>
            <a:pPr lvl="1"/>
            <a:endParaRPr lang="en-GB" altLang="en-US" dirty="0"/>
          </a:p>
          <a:p>
            <a:pPr marL="201168" lvl="1" indent="0">
              <a:buNone/>
            </a:pPr>
            <a:r>
              <a:rPr lang="en-GB" altLang="en-US" dirty="0"/>
              <a:t>Example : </a:t>
            </a:r>
          </a:p>
          <a:p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&lt;h2&gt;Registration Form&lt;/h2&gt;</a:t>
            </a:r>
          </a:p>
          <a:p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 action=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registration_form.php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method= </a:t>
            </a: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"POST”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 name: 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 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 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14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201168" lvl="1" indent="0">
              <a:buNone/>
            </a:pP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name: 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 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"text" 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 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 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"hidden" 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 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form_submitted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 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 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201168" lvl="1" indent="0">
              <a:buNone/>
            </a:pP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 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 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value= 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"Submit"</a:t>
            </a:r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4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r>
              <a:rPr lang="en-US" altLang="en-US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3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8A1F274-6C97-4672-B07C-5C0D46F3810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endParaRPr lang="en-GB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548AE-DEC5-4991-902A-EEBFA3769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617720"/>
            <a:ext cx="6270604" cy="20656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D5DB6F8-36DF-45E8-AFF8-653CA6ECA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Input form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431E9-7A93-42B8-8E51-A474F60C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011680"/>
            <a:ext cx="6492240" cy="2936240"/>
          </a:xfrm>
        </p:spPr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When a user makes a selection or enters data into a form element, the value of the element is automatically set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GB" altLang="en-US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The way the data is sent to the backend script is dependent upon the </a:t>
            </a:r>
            <a:r>
              <a:rPr lang="en-GB" altLang="en-US" sz="2400" dirty="0">
                <a:solidFill>
                  <a:srgbClr val="FF0000"/>
                </a:solidFill>
              </a:rPr>
              <a:t>method</a:t>
            </a:r>
            <a:r>
              <a:rPr lang="en-GB" altLang="en-US" dirty="0">
                <a:solidFill>
                  <a:srgbClr val="000000"/>
                </a:solidFill>
              </a:rPr>
              <a:t> attribute set in the </a:t>
            </a:r>
            <a:r>
              <a:rPr lang="en-GB" altLang="en-US" sz="2400" dirty="0">
                <a:solidFill>
                  <a:srgbClr val="FF0000"/>
                </a:solidFill>
              </a:rPr>
              <a:t>form</a:t>
            </a:r>
            <a:r>
              <a:rPr lang="en-GB" altLang="en-US" dirty="0">
                <a:solidFill>
                  <a:srgbClr val="000000"/>
                </a:solidFill>
              </a:rPr>
              <a:t> tag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27C0C62-25B8-483E-8ED6-EA1665864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PHP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C36DFC-85E7-48AE-8743-EF39D8CB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1219200"/>
            <a:ext cx="7345680" cy="5013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This is the built in PHP super global array variable that is used to get values submitted via </a:t>
            </a:r>
            <a:r>
              <a:rPr lang="en-US" sz="2600" dirty="0">
                <a:solidFill>
                  <a:srgbClr val="FF0000"/>
                </a:solidFill>
              </a:rPr>
              <a:t>HTTP GET method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 array variable can be accessed from any script in the program; it has a </a:t>
            </a:r>
            <a:r>
              <a:rPr lang="en-US" sz="2600" dirty="0">
                <a:solidFill>
                  <a:srgbClr val="FF0000"/>
                </a:solidFill>
              </a:rPr>
              <a:t>global scope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600" dirty="0"/>
              <a:t>Sends a series of name value pairs </a:t>
            </a:r>
            <a:r>
              <a:rPr lang="en-GB" altLang="en-US" sz="2600" dirty="0">
                <a:solidFill>
                  <a:srgbClr val="FF0000"/>
                </a:solidFill>
              </a:rPr>
              <a:t>appended to the URL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600" dirty="0"/>
              <a:t>It can be </a:t>
            </a:r>
            <a:r>
              <a:rPr lang="en-GB" altLang="en-US" sz="2600" dirty="0">
                <a:solidFill>
                  <a:srgbClr val="FF0000"/>
                </a:solidFill>
              </a:rPr>
              <a:t>book marked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600" dirty="0"/>
              <a:t>Can use the back button to reload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600" dirty="0"/>
              <a:t>Limited to the amount of data that can be sent</a:t>
            </a:r>
          </a:p>
          <a:p>
            <a:endParaRPr lang="en-GB" altLang="en-US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27C0C62-25B8-483E-8ED6-EA1665864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PHP GET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52206-87FD-4213-962A-E1854167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19" y="2125979"/>
            <a:ext cx="7774081" cy="26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0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DB2FB88-B8FC-487E-B650-F0A347235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PHP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94F002-02B9-433F-AA77-C1788F6E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360" y="594359"/>
            <a:ext cx="7498080" cy="589788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This is the built in PHP super global array variable that is used to get values submitted via </a:t>
            </a:r>
            <a:r>
              <a:rPr lang="en-US" sz="2600" dirty="0">
                <a:solidFill>
                  <a:srgbClr val="FF0000"/>
                </a:solidFill>
              </a:rPr>
              <a:t>HTTP POST method.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It also has </a:t>
            </a:r>
            <a:r>
              <a:rPr lang="en-US" sz="2600" dirty="0">
                <a:solidFill>
                  <a:srgbClr val="FF0000"/>
                </a:solidFill>
              </a:rPr>
              <a:t>a global scope</a:t>
            </a:r>
            <a:r>
              <a:rPr lang="en-US" sz="2600" dirty="0"/>
              <a:t>.</a:t>
            </a:r>
            <a:endParaRPr lang="en-GB" alt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600" dirty="0">
                <a:solidFill>
                  <a:srgbClr val="FF0000"/>
                </a:solidFill>
              </a:rPr>
              <a:t>Sends the name value pairs </a:t>
            </a:r>
            <a:r>
              <a:rPr lang="en-GB" altLang="en-US" sz="2600" dirty="0"/>
              <a:t>to the server </a:t>
            </a:r>
            <a:r>
              <a:rPr lang="en-GB" altLang="en-US" sz="2600" dirty="0">
                <a:solidFill>
                  <a:srgbClr val="FF0000"/>
                </a:solidFill>
              </a:rPr>
              <a:t>invisibly</a:t>
            </a:r>
            <a:r>
              <a:rPr lang="en-GB" altLang="en-US" sz="2600" dirty="0"/>
              <a:t> – they are not seen by the user -&gt; </a:t>
            </a:r>
            <a:r>
              <a:rPr lang="en-GB" altLang="en-US" sz="2600" dirty="0" err="1"/>
              <a:t>i</a:t>
            </a:r>
            <a:r>
              <a:rPr lang="en-US" sz="2600" dirty="0"/>
              <a:t>deal when you do not want to display the form post values in the URL. (such as password)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alt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600" dirty="0"/>
              <a:t>Cannot be book marked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alt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600" dirty="0"/>
              <a:t>Page must be reloaded if you use the back button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alt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600" dirty="0"/>
              <a:t>Much larger amounts of data can be sent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27C0C62-25B8-483E-8ED6-EA1665864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PHP POST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D24997-B883-40A2-A124-5F0BF970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640" y="1819980"/>
            <a:ext cx="6827842" cy="32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6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AA56A65-A023-4AB6-8DB5-403DB3088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$_POST &amp; $_GET </a:t>
            </a:r>
            <a:r>
              <a:rPr lang="en-GB" altLang="en-US" dirty="0" err="1"/>
              <a:t>superglobals</a:t>
            </a:r>
            <a:endParaRPr lang="en-GB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802668-D254-4A16-AAF5-EB8733DB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082800"/>
            <a:ext cx="6492240" cy="3906520"/>
          </a:xfrm>
        </p:spPr>
        <p:txBody>
          <a:bodyPr/>
          <a:lstStyle/>
          <a:p>
            <a:r>
              <a:rPr lang="en-GB" altLang="en-US" dirty="0"/>
              <a:t>In order to get at the values stored in the name value pairs you use the </a:t>
            </a:r>
            <a:r>
              <a:rPr lang="en-GB" altLang="en-US" dirty="0">
                <a:latin typeface="Courier New" panose="02070309020205020404" pitchFamily="49" charset="0"/>
              </a:rPr>
              <a:t>$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altLang="en-US" dirty="0">
                <a:latin typeface="Courier New" panose="02070309020205020404" pitchFamily="49" charset="0"/>
              </a:rPr>
              <a:t>POST[]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</a:rPr>
              <a:t>$_GET[]</a:t>
            </a:r>
            <a:r>
              <a:rPr lang="en-GB" altLang="en-US" dirty="0"/>
              <a:t> </a:t>
            </a:r>
            <a:r>
              <a:rPr lang="en-GB" altLang="en-US" dirty="0" err="1"/>
              <a:t>superglobals</a:t>
            </a:r>
            <a:endParaRPr lang="en-GB" altLang="en-US" dirty="0"/>
          </a:p>
          <a:p>
            <a:r>
              <a:rPr lang="en-GB" altLang="en-US" dirty="0"/>
              <a:t>These </a:t>
            </a:r>
            <a:r>
              <a:rPr lang="en-GB" altLang="en-US" dirty="0" err="1"/>
              <a:t>superglobals</a:t>
            </a:r>
            <a:r>
              <a:rPr lang="en-GB" altLang="en-US" dirty="0"/>
              <a:t> are really arrays. They hold information about all the name value pairs that are sent to the script from the form.</a:t>
            </a:r>
          </a:p>
          <a:p>
            <a:r>
              <a:rPr lang="en-GB" altLang="en-US" dirty="0"/>
              <a:t>The </a:t>
            </a:r>
            <a:r>
              <a:rPr lang="en-GB" altLang="en-US" dirty="0" err="1"/>
              <a:t>superglobal</a:t>
            </a:r>
            <a:r>
              <a:rPr lang="en-GB" altLang="en-US" dirty="0"/>
              <a:t> used is based on the method chosen in the form action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142B587-52EF-4039-B625-D8E3E90EC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PHP $_POST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6133BE-4D6C-4509-A175-3B4F1300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9342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en-US" dirty="0"/>
              <a:t>For the form element on the input page:</a:t>
            </a:r>
            <a:br>
              <a:rPr lang="en-GB" altLang="en-US" dirty="0"/>
            </a:br>
            <a:endParaRPr lang="en-GB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&lt;form method=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"post"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action=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processForm.php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“&gt;</a:t>
            </a:r>
            <a:endParaRPr lang="en-GB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"text"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myCat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 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size=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"20“&gt;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&lt;/form&gt;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/>
              <a:t>In order to get at the value entered into the </a:t>
            </a:r>
            <a:r>
              <a:rPr lang="en-GB" altLang="en-US" dirty="0" err="1"/>
              <a:t>myCat</a:t>
            </a:r>
            <a:r>
              <a:rPr lang="en-GB" altLang="en-US" dirty="0"/>
              <a:t> form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/>
              <a:t>element you would use the following code: 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echo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>
                <a:solidFill>
                  <a:srgbClr val="339966"/>
                </a:solidFill>
                <a:latin typeface="Courier New" panose="02070309020205020404" pitchFamily="49" charset="0"/>
              </a:rPr>
              <a:t>“I have a cat named ” </a:t>
            </a:r>
            <a:r>
              <a:rPr lang="en-GB" altLang="en-US" dirty="0">
                <a:latin typeface="Courier New" panose="02070309020205020404" pitchFamily="49" charset="0"/>
              </a:rPr>
              <a:t>.</a:t>
            </a:r>
            <a:r>
              <a:rPr lang="en-GB" altLang="en-US" dirty="0">
                <a:solidFill>
                  <a:srgbClr val="339966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$_POST[‘</a:t>
            </a:r>
            <a:r>
              <a:rPr lang="en-GB" altLang="en-US" dirty="0" err="1">
                <a:latin typeface="Courier New" panose="02070309020205020404" pitchFamily="49" charset="0"/>
              </a:rPr>
              <a:t>myCat</a:t>
            </a:r>
            <a:r>
              <a:rPr lang="en-GB" altLang="en-US" dirty="0">
                <a:latin typeface="Courier New" panose="02070309020205020404" pitchFamily="49" charset="0"/>
              </a:rPr>
              <a:t>’];</a:t>
            </a:r>
          </a:p>
          <a:p>
            <a:endParaRPr lang="en-AU" dirty="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3F1FB42-4A2D-4BA8-8257-57B0E7F0323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GB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9536F63-85CE-4B0A-BBC5-6ECC6A649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PHP $_GET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97B2A9-62C1-4138-8080-8E0C235C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72084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en-US" dirty="0"/>
              <a:t>For the form element on the input page:</a:t>
            </a:r>
            <a:br>
              <a:rPr lang="en-GB" altLang="en-US" dirty="0"/>
            </a:br>
            <a:endParaRPr lang="en-GB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&lt;form method=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“get"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action=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processForm.php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“&gt;</a:t>
            </a:r>
            <a:endParaRPr lang="en-GB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&lt;input type=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"text"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name=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myCat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 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value=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""</a:t>
            </a:r>
            <a:r>
              <a:rPr lang="en-GB" altLang="en-US" dirty="0">
                <a:solidFill>
                  <a:srgbClr val="000066"/>
                </a:solidFill>
                <a:latin typeface="Courier New" panose="02070309020205020404" pitchFamily="49" charset="0"/>
              </a:rPr>
              <a:t> size=</a:t>
            </a:r>
            <a:r>
              <a:rPr lang="en-GB" altLang="en-US" dirty="0">
                <a:solidFill>
                  <a:schemeClr val="accent2"/>
                </a:solidFill>
                <a:latin typeface="Courier New" panose="02070309020205020404" pitchFamily="49" charset="0"/>
              </a:rPr>
              <a:t>"20“&gt;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>
                <a:latin typeface="Courier New" panose="02070309020205020404" pitchFamily="49" charset="0"/>
              </a:rPr>
              <a:t>&lt;/form&gt;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en-US" dirty="0"/>
          </a:p>
          <a:p>
            <a:pPr>
              <a:lnSpc>
                <a:spcPct val="80000"/>
              </a:lnSpc>
              <a:buFontTx/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/>
              <a:t>In order to get at the value entered into the </a:t>
            </a:r>
            <a:r>
              <a:rPr lang="en-GB" altLang="en-US" dirty="0" err="1"/>
              <a:t>myCat</a:t>
            </a:r>
            <a:r>
              <a:rPr lang="en-GB" altLang="en-US" dirty="0"/>
              <a:t> form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en-US" dirty="0"/>
              <a:t>element you would use the following code: 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echo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>
                <a:solidFill>
                  <a:srgbClr val="339966"/>
                </a:solidFill>
                <a:latin typeface="Courier New" panose="02070309020205020404" pitchFamily="49" charset="0"/>
              </a:rPr>
              <a:t>“I have a cat named ” </a:t>
            </a:r>
            <a:r>
              <a:rPr lang="en-GB" altLang="en-US" dirty="0">
                <a:latin typeface="Courier New" panose="02070309020205020404" pitchFamily="49" charset="0"/>
              </a:rPr>
              <a:t>.</a:t>
            </a:r>
            <a:r>
              <a:rPr lang="en-GB" altLang="en-US" dirty="0">
                <a:solidFill>
                  <a:srgbClr val="339966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$_GET[‘</a:t>
            </a:r>
            <a:r>
              <a:rPr lang="en-GB" altLang="en-US" dirty="0" err="1">
                <a:latin typeface="Courier New" panose="02070309020205020404" pitchFamily="49" charset="0"/>
              </a:rPr>
              <a:t>myCat</a:t>
            </a:r>
            <a:r>
              <a:rPr lang="en-GB" altLang="en-US" dirty="0">
                <a:latin typeface="Courier New" panose="02070309020205020404" pitchFamily="49" charset="0"/>
              </a:rPr>
              <a:t>’];</a:t>
            </a:r>
          </a:p>
          <a:p>
            <a:endParaRPr lang="en-AU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2E686D3-FB82-47AC-B2B7-CA0344157EB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2884517"/>
            <a:ext cx="3200400" cy="33791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GB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ABC5EB0-EAF8-41BF-8F8F-1F7A30981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333" y="2033692"/>
            <a:ext cx="3200400" cy="2286000"/>
          </a:xfrm>
        </p:spPr>
        <p:txBody>
          <a:bodyPr/>
          <a:lstStyle/>
          <a:p>
            <a:r>
              <a:rPr lang="en-GB" altLang="en-US" dirty="0"/>
              <a:t>PHP $_POST &amp; $_GET variables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01CB6E-87EC-47A3-8DB4-509333C1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altLang="en-US" dirty="0">
                <a:solidFill>
                  <a:schemeClr val="tx2"/>
                </a:solidFill>
              </a:rPr>
              <a:t>	It is also possible to assign the value to a variable, and then use it</a:t>
            </a:r>
          </a:p>
          <a:p>
            <a:pPr>
              <a:buNone/>
            </a:pPr>
            <a:endParaRPr lang="en-GB" altLang="en-US" dirty="0">
              <a:solidFill>
                <a:srgbClr val="339966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GB" altLang="en-US" dirty="0">
                <a:solidFill>
                  <a:srgbClr val="339966"/>
                </a:solidFill>
                <a:latin typeface="Courier New" panose="02070309020205020404" pitchFamily="49" charset="0"/>
              </a:rPr>
              <a:t>	</a:t>
            </a:r>
            <a:r>
              <a:rPr lang="en-GB" altLang="en-US" b="1" dirty="0">
                <a:latin typeface="Courier New" panose="02070309020205020404" pitchFamily="49" charset="0"/>
              </a:rPr>
              <a:t>$</a:t>
            </a:r>
            <a:r>
              <a:rPr lang="en-GB" altLang="en-US" b="1" dirty="0" err="1">
                <a:latin typeface="Courier New" panose="02070309020205020404" pitchFamily="49" charset="0"/>
              </a:rPr>
              <a:t>myCat</a:t>
            </a:r>
            <a:r>
              <a:rPr lang="en-GB" altLang="en-US" b="1" dirty="0">
                <a:latin typeface="Courier New" panose="02070309020205020404" pitchFamily="49" charset="0"/>
              </a:rPr>
              <a:t> = $_GET</a:t>
            </a:r>
            <a:r>
              <a:rPr lang="en-GB" altLang="en-US" dirty="0">
                <a:latin typeface="Courier New" panose="02070309020205020404" pitchFamily="49" charset="0"/>
              </a:rPr>
              <a:t>[</a:t>
            </a:r>
            <a:r>
              <a:rPr lang="en-GB" altLang="en-US" dirty="0">
                <a:solidFill>
                  <a:srgbClr val="339966"/>
                </a:solidFill>
                <a:latin typeface="Courier New" panose="02070309020205020404" pitchFamily="49" charset="0"/>
              </a:rPr>
              <a:t>‘</a:t>
            </a:r>
            <a:r>
              <a:rPr lang="en-GB" altLang="en-US" dirty="0" err="1">
                <a:solidFill>
                  <a:srgbClr val="339966"/>
                </a:solidFill>
                <a:latin typeface="Courier New" panose="02070309020205020404" pitchFamily="49" charset="0"/>
              </a:rPr>
              <a:t>myCat</a:t>
            </a:r>
            <a:r>
              <a:rPr lang="en-GB" altLang="en-US" dirty="0">
                <a:solidFill>
                  <a:srgbClr val="339966"/>
                </a:solidFill>
                <a:latin typeface="Courier New" panose="02070309020205020404" pitchFamily="49" charset="0"/>
              </a:rPr>
              <a:t>’</a:t>
            </a:r>
            <a:r>
              <a:rPr lang="en-GB" altLang="en-US" dirty="0">
                <a:latin typeface="Courier New" panose="02070309020205020404" pitchFamily="49" charset="0"/>
              </a:rPr>
              <a:t>];</a:t>
            </a:r>
          </a:p>
          <a:p>
            <a:pPr>
              <a:buNone/>
            </a:pPr>
            <a:r>
              <a:rPr lang="en-GB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	echo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>
                <a:solidFill>
                  <a:srgbClr val="339966"/>
                </a:solidFill>
                <a:latin typeface="Courier New" panose="02070309020205020404" pitchFamily="49" charset="0"/>
              </a:rPr>
              <a:t>“I have a cat named $</a:t>
            </a:r>
            <a:r>
              <a:rPr lang="en-GB" altLang="en-US" dirty="0" err="1">
                <a:solidFill>
                  <a:srgbClr val="339966"/>
                </a:solidFill>
                <a:latin typeface="Courier New" panose="02070309020205020404" pitchFamily="49" charset="0"/>
              </a:rPr>
              <a:t>myCat</a:t>
            </a:r>
            <a:r>
              <a:rPr lang="en-GB" altLang="en-US" dirty="0">
                <a:solidFill>
                  <a:srgbClr val="339966"/>
                </a:solidFill>
                <a:latin typeface="Courier New" panose="02070309020205020404" pitchFamily="49" charset="0"/>
              </a:rPr>
              <a:t>.”</a:t>
            </a:r>
          </a:p>
          <a:p>
            <a:pPr>
              <a:buNone/>
            </a:pPr>
            <a:r>
              <a:rPr lang="en-GB" altLang="en-US" dirty="0">
                <a:solidFill>
                  <a:schemeClr val="tx2"/>
                </a:solidFill>
              </a:rPr>
              <a:t>	</a:t>
            </a:r>
          </a:p>
          <a:p>
            <a:pPr>
              <a:buNone/>
            </a:pPr>
            <a:r>
              <a:rPr lang="en-GB" altLang="en-US" dirty="0">
                <a:solidFill>
                  <a:schemeClr val="tx2"/>
                </a:solidFill>
              </a:rPr>
              <a:t>	For clarity it is good practice to name your variables the same as the form elements 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6010" y="1853213"/>
            <a:ext cx="6492240" cy="3151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cs typeface="Courier"/>
              </a:rPr>
              <a:t>Final Deadline : 1</a:t>
            </a:r>
            <a:r>
              <a:rPr lang="en-GB" sz="2400" baseline="30000" dirty="0">
                <a:solidFill>
                  <a:srgbClr val="FF0000"/>
                </a:solidFill>
                <a:cs typeface="Courier"/>
              </a:rPr>
              <a:t>st</a:t>
            </a:r>
            <a:r>
              <a:rPr lang="en-GB" sz="2400" dirty="0">
                <a:solidFill>
                  <a:srgbClr val="FF0000"/>
                </a:solidFill>
                <a:cs typeface="Courier"/>
              </a:rPr>
              <a:t> November 2020</a:t>
            </a:r>
          </a:p>
          <a:p>
            <a:pPr marL="292608" lvl="1" indent="0">
              <a:buNone/>
            </a:pPr>
            <a:r>
              <a:rPr lang="en-GB" sz="2000" dirty="0">
                <a:solidFill>
                  <a:srgbClr val="000000"/>
                </a:solidFill>
                <a:cs typeface="Courier"/>
              </a:rPr>
              <a:t>(for submission)</a:t>
            </a:r>
          </a:p>
          <a:p>
            <a:pPr marL="292608" lvl="1" indent="0">
              <a:buNone/>
            </a:pPr>
            <a:endParaRPr lang="en-GB" sz="2000" dirty="0">
              <a:solidFill>
                <a:srgbClr val="000000"/>
              </a:solidFill>
              <a:cs typeface="Courier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cs typeface="Courier"/>
              </a:rPr>
              <a:t>Soft Deadline : 11</a:t>
            </a:r>
            <a:r>
              <a:rPr lang="en-GB" sz="2400" baseline="30000" dirty="0">
                <a:solidFill>
                  <a:srgbClr val="000000"/>
                </a:solidFill>
                <a:cs typeface="Courier"/>
              </a:rPr>
              <a:t>th</a:t>
            </a:r>
            <a:r>
              <a:rPr lang="en-GB" sz="2400" dirty="0">
                <a:solidFill>
                  <a:srgbClr val="000000"/>
                </a:solidFill>
                <a:cs typeface="Courier"/>
              </a:rPr>
              <a:t> of October 2020</a:t>
            </a:r>
          </a:p>
          <a:p>
            <a:pPr marL="292608" lvl="1" indent="0">
              <a:buNone/>
            </a:pPr>
            <a:r>
              <a:rPr lang="en-GB" sz="2000" dirty="0">
                <a:solidFill>
                  <a:srgbClr val="000000"/>
                </a:solidFill>
                <a:cs typeface="Courier"/>
              </a:rPr>
              <a:t>(for feedback)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D360-BA01-4C74-828E-61182871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Deadline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9225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ABC5EB0-EAF8-41BF-8F8F-1F7A30981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6693" y="1074420"/>
            <a:ext cx="3200400" cy="2286000"/>
          </a:xfrm>
        </p:spPr>
        <p:txBody>
          <a:bodyPr/>
          <a:lstStyle/>
          <a:p>
            <a:r>
              <a:rPr lang="en-GB" altLang="en-US" dirty="0"/>
              <a:t>PHP </a:t>
            </a:r>
            <a:r>
              <a:rPr lang="en-GB" altLang="en-US" dirty="0" err="1"/>
              <a:t>isset</a:t>
            </a:r>
            <a:r>
              <a:rPr lang="en-GB" altLang="en-US" dirty="0"/>
              <a:t>()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01CB6E-87EC-47A3-8DB4-509333C1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($_POST)){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 “data received!” .  “&lt;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&gt;” ;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?&gt;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isset</a:t>
            </a:r>
            <a:r>
              <a:rPr lang="en-US" dirty="0"/>
              <a:t>() function checks if the $_POST </a:t>
            </a:r>
            <a:r>
              <a:rPr lang="en-US" dirty="0" err="1"/>
              <a:t>superglobal</a:t>
            </a:r>
            <a:r>
              <a:rPr lang="en-US" dirty="0"/>
              <a:t> has been set.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Also works with regular arrays, variables or entries in associative arrays.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902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1924" y="594359"/>
            <a:ext cx="6492240" cy="47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cs typeface="Courier"/>
              </a:rPr>
              <a:t>3 Executable files 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  <a:cs typeface="Courier"/>
              </a:rPr>
              <a:t>Data.php</a:t>
            </a:r>
            <a:endParaRPr lang="en-GB" dirty="0">
              <a:solidFill>
                <a:srgbClr val="000000"/>
              </a:solidFill>
              <a:cs typeface="Courier"/>
            </a:endParaRPr>
          </a:p>
          <a:p>
            <a:pPr marL="749808" lvl="1" indent="-457200"/>
            <a:r>
              <a:rPr lang="en-GB" dirty="0">
                <a:solidFill>
                  <a:srgbClr val="000000"/>
                </a:solidFill>
                <a:cs typeface="Courier"/>
              </a:rPr>
              <a:t>File upload</a:t>
            </a:r>
          </a:p>
          <a:p>
            <a:pPr marL="749808" lvl="1" indent="-457200"/>
            <a:r>
              <a:rPr lang="en-GB" dirty="0">
                <a:solidFill>
                  <a:srgbClr val="000000"/>
                </a:solidFill>
                <a:cs typeface="Courier"/>
              </a:rPr>
              <a:t>Populating your 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  <a:cs typeface="Courier"/>
              </a:rPr>
              <a:t>Students.php</a:t>
            </a:r>
            <a:endParaRPr lang="en-GB" dirty="0">
              <a:solidFill>
                <a:srgbClr val="000000"/>
              </a:solidFill>
              <a:cs typeface="Courier"/>
            </a:endParaRPr>
          </a:p>
          <a:p>
            <a:pPr marL="749808" lvl="1" indent="-457200"/>
            <a:r>
              <a:rPr lang="en-GB" dirty="0">
                <a:solidFill>
                  <a:srgbClr val="000000"/>
                </a:solidFill>
                <a:cs typeface="Courier"/>
              </a:rPr>
              <a:t>Fetch Students data from databases and display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srgbClr val="000000"/>
                </a:solidFill>
                <a:cs typeface="Courier"/>
              </a:rPr>
              <a:t>Courses.php</a:t>
            </a:r>
            <a:endParaRPr lang="en-GB" dirty="0">
              <a:solidFill>
                <a:srgbClr val="000000"/>
              </a:solidFill>
              <a:cs typeface="Courier"/>
            </a:endParaRPr>
          </a:p>
          <a:p>
            <a:pPr marL="749808" lvl="1" indent="-457200"/>
            <a:r>
              <a:rPr lang="en-GB" dirty="0">
                <a:solidFill>
                  <a:srgbClr val="000000"/>
                </a:solidFill>
                <a:cs typeface="Courier"/>
              </a:rPr>
              <a:t>Fetch Courses data from databases and display</a:t>
            </a:r>
          </a:p>
          <a:p>
            <a:pPr marL="749808" lvl="1" indent="-457200"/>
            <a:endParaRPr lang="en-GB" dirty="0">
              <a:solidFill>
                <a:srgbClr val="000000"/>
              </a:solidFill>
              <a:cs typeface="Courier"/>
            </a:endParaRPr>
          </a:p>
          <a:p>
            <a:pPr marL="292608" lvl="1" indent="0">
              <a:buNone/>
            </a:pPr>
            <a:r>
              <a:rPr lang="en-GB" dirty="0">
                <a:solidFill>
                  <a:srgbClr val="000000"/>
                </a:solidFill>
                <a:cs typeface="Courier"/>
              </a:rPr>
              <a:t>Helper file : </a:t>
            </a:r>
            <a:r>
              <a:rPr lang="en-GB" dirty="0" err="1">
                <a:solidFill>
                  <a:srgbClr val="000000"/>
                </a:solidFill>
                <a:cs typeface="Courier"/>
              </a:rPr>
              <a:t>functions.php</a:t>
            </a:r>
            <a:endParaRPr lang="en-GB" dirty="0">
              <a:solidFill>
                <a:srgbClr val="000000"/>
              </a:solidFill>
              <a:cs typeface="Courier"/>
            </a:endParaRPr>
          </a:p>
          <a:p>
            <a:pPr marL="292608" lvl="1" indent="0">
              <a:buNone/>
            </a:pPr>
            <a:endParaRPr lang="en-GB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D360-BA01-4C74-828E-61182871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Tips on how to structure your program</a:t>
            </a:r>
            <a:endParaRPr lang="en-AU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874F08-4D0B-49E8-9353-ED628A04C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29817"/>
              </p:ext>
            </p:extLst>
          </p:nvPr>
        </p:nvGraphicFramePr>
        <p:xfrm>
          <a:off x="4631924" y="4498116"/>
          <a:ext cx="7219124" cy="170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562">
                  <a:extLst>
                    <a:ext uri="{9D8B030D-6E8A-4147-A177-3AD203B41FA5}">
                      <a16:colId xmlns:a16="http://schemas.microsoft.com/office/drawing/2014/main" val="793230065"/>
                    </a:ext>
                  </a:extLst>
                </a:gridCol>
                <a:gridCol w="3609562">
                  <a:extLst>
                    <a:ext uri="{9D8B030D-6E8A-4147-A177-3AD203B41FA5}">
                      <a16:colId xmlns:a16="http://schemas.microsoft.com/office/drawing/2014/main" val="19571667"/>
                    </a:ext>
                  </a:extLst>
                </a:gridCol>
              </a:tblGrid>
              <a:tr h="514414">
                <a:tc>
                  <a:txBody>
                    <a:bodyPr/>
                    <a:lstStyle/>
                    <a:p>
                      <a:r>
                        <a:rPr lang="en-US" dirty="0"/>
                        <a:t>Database files (.csv format)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794"/>
                  </a:ext>
                </a:extLst>
              </a:tr>
              <a:tr h="763234">
                <a:tc>
                  <a:txBody>
                    <a:bodyPr/>
                    <a:lstStyle/>
                    <a:p>
                      <a:r>
                        <a:rPr lang="en-US" dirty="0"/>
                        <a:t>StudentDatabase.csv</a:t>
                      </a:r>
                    </a:p>
                    <a:p>
                      <a:r>
                        <a:rPr lang="en-US" dirty="0"/>
                        <a:t>CoursesDatabase.csv</a:t>
                      </a:r>
                    </a:p>
                    <a:p>
                      <a:r>
                        <a:rPr lang="en-US" dirty="0"/>
                        <a:t>CoursesTakenDatabase.csv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:</a:t>
                      </a:r>
                    </a:p>
                    <a:p>
                      <a:r>
                        <a:rPr lang="en-US" dirty="0" err="1"/>
                        <a:t>class_Student.php</a:t>
                      </a:r>
                      <a:endParaRPr lang="en-US" dirty="0"/>
                    </a:p>
                    <a:p>
                      <a:r>
                        <a:rPr lang="en-US" dirty="0" err="1"/>
                        <a:t>class_Courses.php</a:t>
                      </a:r>
                      <a:endParaRPr lang="en-US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3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1: Tips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b="1" dirty="0"/>
              <a:t>explode</a:t>
            </a:r>
            <a:r>
              <a:rPr lang="en-GB" sz="2600" dirty="0"/>
              <a:t>: breaks a string into an array.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&lt;?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php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 $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= "It is a beautiful day.";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 echo "&lt;pre&gt;";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print_r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(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explode(" ", $</a:t>
            </a:r>
            <a:r>
              <a:rPr lang="en-GB" dirty="0" err="1">
                <a:solidFill>
                  <a:srgbClr val="FF0000"/>
                </a:solidFill>
                <a:latin typeface="Courier"/>
                <a:cs typeface="Courier"/>
              </a:rPr>
              <a:t>str</a:t>
            </a:r>
            <a:r>
              <a:rPr lang="en-GB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); 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D360-BA01-4C74-828E-61182871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Explode function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6610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1: Tips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90533" y="800100"/>
            <a:ext cx="8161867" cy="5257800"/>
          </a:xfrm>
        </p:spPr>
        <p:txBody>
          <a:bodyPr>
            <a:normAutofit fontScale="92500" lnSpcReduction="10000"/>
          </a:bodyPr>
          <a:lstStyle/>
          <a:p>
            <a:r>
              <a:rPr lang="en-GB" sz="2600" b="1" dirty="0"/>
              <a:t>Implode</a:t>
            </a:r>
            <a:r>
              <a:rPr lang="en-GB" sz="2600" dirty="0"/>
              <a:t>: combines an array into a string.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&lt;?php </a:t>
            </a:r>
          </a:p>
          <a:p>
            <a:pPr marL="0" indent="0">
              <a:buNone/>
            </a:pPr>
            <a:endParaRPr lang="en-GB" sz="2200" dirty="0">
              <a:solidFill>
                <a:srgbClr val="00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$array = ['</a:t>
            </a:r>
            <a:r>
              <a:rPr lang="en-GB" sz="2200" dirty="0" err="1">
                <a:solidFill>
                  <a:srgbClr val="000000"/>
                </a:solidFill>
                <a:latin typeface="Courier"/>
                <a:cs typeface="Courier"/>
              </a:rPr>
              <a:t>StudentNum</a:t>
            </a: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','Name','Surname'];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$arrayString = </a:t>
            </a:r>
            <a:r>
              <a:rPr lang="en-GB" sz="2200" dirty="0">
                <a:solidFill>
                  <a:srgbClr val="FF0000"/>
                </a:solidFill>
                <a:latin typeface="Courier"/>
                <a:cs typeface="Courier"/>
              </a:rPr>
              <a:t>implode(",",$array)</a:t>
            </a: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print_r($array); echo "&lt;br&gt;";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echo "Converted String : $arrayString";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000000"/>
                </a:solidFill>
                <a:latin typeface="Courier"/>
                <a:cs typeface="Courier"/>
              </a:rPr>
              <a:t>?&gt;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D360-BA01-4C74-828E-61182871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884517"/>
            <a:ext cx="3200400" cy="3379124"/>
          </a:xfrm>
        </p:spPr>
        <p:txBody>
          <a:bodyPr>
            <a:normAutofit/>
          </a:bodyPr>
          <a:lstStyle/>
          <a:p>
            <a:r>
              <a:rPr lang="en-US" sz="2000" dirty="0"/>
              <a:t>Implode function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077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1: Tips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1867" y="711200"/>
            <a:ext cx="9347200" cy="6002481"/>
          </a:xfrm>
        </p:spPr>
        <p:txBody>
          <a:bodyPr>
            <a:noAutofit/>
          </a:bodyPr>
          <a:lstStyle/>
          <a:p>
            <a:r>
              <a:rPr lang="en-GB" dirty="0"/>
              <a:t>Move uploaded files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"/>
                <a:cs typeface="Courier"/>
              </a:rPr>
              <a:t>&lt;?php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if($_FILES){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$name = $_FILES['filename']['name’];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$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tempName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 = $_FILES['filename']['</a:t>
            </a:r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tmp_name</a:t>
            </a: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’];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move_uploaded_file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($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tempName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, $name);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tx1"/>
                </a:solidFill>
                <a:latin typeface="Courier"/>
                <a:cs typeface="Courier"/>
              </a:rPr>
              <a:t>?&gt;</a:t>
            </a:r>
          </a:p>
          <a:p>
            <a:endParaRPr lang="es-ES_tradnl" sz="1000" dirty="0"/>
          </a:p>
          <a:p>
            <a:endParaRPr lang="es-ES_tradnl" sz="1000" dirty="0"/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DB3D4-7D53-4B2B-8EE9-32A2A127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Move Uploaded File</a:t>
            </a:r>
            <a:endParaRPr lang="en-AU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6E5ABD-F6FF-47DC-A4AC-1DA2C0B47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1" y="1288253"/>
            <a:ext cx="55602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latin typeface="Fira Mono"/>
              </a:rPr>
              <a:t>move_uploaded_file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(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$filename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33"/>
                </a:solidFill>
                <a:effectLst/>
                <a:latin typeface="Fira Mono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6699"/>
                </a:solidFill>
                <a:effectLst/>
                <a:latin typeface="Arial Unicode MS"/>
              </a:rPr>
              <a:t>$destination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ira Mono"/>
              </a:rPr>
              <a:t> 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7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1: Tips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1867" y="1998133"/>
            <a:ext cx="9347200" cy="4715548"/>
          </a:xfrm>
        </p:spPr>
        <p:txBody>
          <a:bodyPr>
            <a:noAutofit/>
          </a:bodyPr>
          <a:lstStyle/>
          <a:p>
            <a:r>
              <a:rPr lang="en-US" dirty="0"/>
              <a:t>Additional Functions that may be useful :</a:t>
            </a:r>
          </a:p>
          <a:p>
            <a:r>
              <a:rPr lang="es-ES_tradnl" dirty="0" err="1">
                <a:solidFill>
                  <a:schemeClr val="tx1"/>
                </a:solidFill>
                <a:latin typeface="Courier"/>
                <a:cs typeface="Courier"/>
              </a:rPr>
              <a:t>file_get_contents</a:t>
            </a:r>
            <a:r>
              <a:rPr lang="es-ES_tradnl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r>
              <a:rPr lang="en-AU" dirty="0">
                <a:hlinkClick r:id="rId2"/>
              </a:rPr>
              <a:t>https://www.php.net/manual/en/function.file-get-contents</a:t>
            </a:r>
            <a:endParaRPr lang="es-ES_tradnl" dirty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s-ES_tradnl" dirty="0" err="1">
                <a:solidFill>
                  <a:schemeClr val="tx1"/>
                </a:solidFill>
                <a:latin typeface="Courier"/>
                <a:cs typeface="Courier"/>
              </a:rPr>
              <a:t>file_put_contents</a:t>
            </a:r>
            <a:r>
              <a:rPr lang="es-ES_tradnl" dirty="0">
                <a:solidFill>
                  <a:schemeClr val="tx1"/>
                </a:solidFill>
                <a:latin typeface="Courier"/>
                <a:cs typeface="Courier"/>
              </a:rPr>
              <a:t>()</a:t>
            </a:r>
          </a:p>
          <a:p>
            <a:r>
              <a:rPr lang="en-AU" dirty="0">
                <a:hlinkClick r:id="rId3"/>
              </a:rPr>
              <a:t>https://www.php.net/manual/en/function.file-put-contents.php</a:t>
            </a:r>
            <a:endParaRPr lang="es-ES_tradnl" dirty="0">
              <a:solidFill>
                <a:schemeClr val="tx1"/>
              </a:solidFill>
              <a:latin typeface="Courier"/>
              <a:cs typeface="Courier"/>
            </a:endParaRPr>
          </a:p>
          <a:p>
            <a:endParaRPr lang="es-ES_tradnl" sz="1000" dirty="0"/>
          </a:p>
          <a:p>
            <a:endParaRPr lang="es-ES_tradnl" sz="1000" dirty="0"/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DB3D4-7D53-4B2B-8EE9-32A2A127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606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4486E-2CA2-42D4-99B2-B10F8847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9559"/>
            <a:ext cx="3200400" cy="2286000"/>
          </a:xfrm>
        </p:spPr>
        <p:txBody>
          <a:bodyPr/>
          <a:lstStyle/>
          <a:p>
            <a:r>
              <a:rPr lang="en-US" dirty="0"/>
              <a:t>PHP and the Web:</a:t>
            </a:r>
            <a:br>
              <a:rPr lang="en-US" dirty="0"/>
            </a:br>
            <a:r>
              <a:rPr lang="en-US" dirty="0"/>
              <a:t>Form Handling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BA3BBF-99DE-486C-B8AB-21B5634A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is a Form 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You use it all the time! </a:t>
            </a:r>
          </a:p>
          <a:p>
            <a:r>
              <a:rPr lang="en-US" dirty="0"/>
              <a:t>To enter data on the web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Login into websites(For example  : Mail Box, Facebook page,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Search Engines</a:t>
            </a: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000" dirty="0"/>
              <a:t>Forms are used to get </a:t>
            </a:r>
            <a:r>
              <a:rPr lang="en-AU" sz="2000" dirty="0">
                <a:solidFill>
                  <a:srgbClr val="FF0000"/>
                </a:solidFill>
              </a:rPr>
              <a:t>input from the user</a:t>
            </a:r>
            <a:r>
              <a:rPr lang="en-AU" sz="2000" dirty="0"/>
              <a:t> and </a:t>
            </a:r>
            <a:r>
              <a:rPr lang="en-AU" sz="2000" dirty="0">
                <a:solidFill>
                  <a:srgbClr val="FF0000"/>
                </a:solidFill>
              </a:rPr>
              <a:t>submit to the web server</a:t>
            </a:r>
            <a:r>
              <a:rPr lang="en-AU" sz="2000" dirty="0"/>
              <a:t> for processing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8871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2030</TotalTime>
  <Words>1686</Words>
  <Application>Microsoft Office PowerPoint</Application>
  <PresentationFormat>Widescreen</PresentationFormat>
  <Paragraphs>251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Courier</vt:lpstr>
      <vt:lpstr>Courier New</vt:lpstr>
      <vt:lpstr>Fira Mono</vt:lpstr>
      <vt:lpstr>Source Sans Pro</vt:lpstr>
      <vt:lpstr>Wingdings</vt:lpstr>
      <vt:lpstr>Retrospect</vt:lpstr>
      <vt:lpstr>PHP and The Web</vt:lpstr>
      <vt:lpstr>Assignment 1</vt:lpstr>
      <vt:lpstr>Assignment 1</vt:lpstr>
      <vt:lpstr>Assignment 1</vt:lpstr>
      <vt:lpstr>Assignment 1: Tips</vt:lpstr>
      <vt:lpstr>Assignment 1: Tips</vt:lpstr>
      <vt:lpstr>Assignment 1: Tips</vt:lpstr>
      <vt:lpstr>Assignment 1: Tips</vt:lpstr>
      <vt:lpstr>PHP and the Web: Form Handling</vt:lpstr>
      <vt:lpstr>PHP Form Handling</vt:lpstr>
      <vt:lpstr>PHP Form Handling: Creating a form</vt:lpstr>
      <vt:lpstr>Forms – text box</vt:lpstr>
      <vt:lpstr>Forms – radio button</vt:lpstr>
      <vt:lpstr>Forms – checkbox</vt:lpstr>
      <vt:lpstr>Forms – pull down menu (select)</vt:lpstr>
      <vt:lpstr>Forms – text area</vt:lpstr>
      <vt:lpstr>Forms – hidden</vt:lpstr>
      <vt:lpstr>Forms – submit button</vt:lpstr>
      <vt:lpstr>Forms – form</vt:lpstr>
      <vt:lpstr>Input form example</vt:lpstr>
      <vt:lpstr>Input form example</vt:lpstr>
      <vt:lpstr>PHP GET method</vt:lpstr>
      <vt:lpstr>PHP GET method</vt:lpstr>
      <vt:lpstr>PHP POST method</vt:lpstr>
      <vt:lpstr>PHP POST method</vt:lpstr>
      <vt:lpstr>$_POST &amp; $_GET superglobals</vt:lpstr>
      <vt:lpstr>PHP $_POST example</vt:lpstr>
      <vt:lpstr>PHP $_GET example</vt:lpstr>
      <vt:lpstr>PHP $_POST &amp; $_GET variables example</vt:lpstr>
      <vt:lpstr>PHP isset()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Luvin Ragoo</dc:creator>
  <cp:lastModifiedBy>Luvin Ragoo</cp:lastModifiedBy>
  <cp:revision>19</cp:revision>
  <dcterms:created xsi:type="dcterms:W3CDTF">2020-08-09T12:15:00Z</dcterms:created>
  <dcterms:modified xsi:type="dcterms:W3CDTF">2020-09-21T11:50:32Z</dcterms:modified>
</cp:coreProperties>
</file>