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60" r:id="rId5"/>
    <p:sldId id="276" r:id="rId6"/>
    <p:sldId id="287" r:id="rId7"/>
    <p:sldId id="268" r:id="rId8"/>
    <p:sldId id="292" r:id="rId9"/>
    <p:sldId id="293" r:id="rId10"/>
    <p:sldId id="294" r:id="rId11"/>
    <p:sldId id="296" r:id="rId12"/>
    <p:sldId id="297" r:id="rId13"/>
    <p:sldId id="291" r:id="rId14"/>
    <p:sldId id="298" r:id="rId15"/>
    <p:sldId id="299" r:id="rId1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E2A00"/>
    <a:srgbClr val="602E04"/>
    <a:srgbClr val="993300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4660"/>
  </p:normalViewPr>
  <p:slideViewPr>
    <p:cSldViewPr>
      <p:cViewPr>
        <p:scale>
          <a:sx n="79" d="100"/>
          <a:sy n="79" d="100"/>
        </p:scale>
        <p:origin x="-1866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C1F5-2C9F-46FC-A106-E6448083272C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9D88-DA0D-4355-82DC-9D0A056E0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255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44299-4E09-448C-9DC9-C15A85DC8AC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0A5C4-0B4E-4D89-8283-28BE93F9F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00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B329-9A65-4E7D-907C-F3EFAEFC2BDE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092E-79C0-4FE5-91AE-F201DF572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602E04"/>
                </a:solidFill>
                <a:latin typeface="Corbel" pitchFamily="34" charset="0"/>
              </a:rPr>
              <a:t>The Cycle Manager</a:t>
            </a:r>
            <a:endParaRPr lang="en-US" sz="4800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Glenn Larson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pic>
        <p:nvPicPr>
          <p:cNvPr id="1026" name="Picture 2" descr="C:\Users\admin\AppData\Local\Microsoft\Windows\Temporary Internet Files\Content.IE5\A7YG3VUB\MC90031992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743200"/>
            <a:ext cx="1816913" cy="1410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Story Boards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1"/>
            <a:ext cx="4724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0000"/>
            <a:ext cx="495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Story Boards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5943600" cy="450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6248400"/>
            <a:ext cx="774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gets added then employee enters payment information and clicks complete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819400"/>
            <a:ext cx="1669415" cy="160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System Controls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1676400"/>
            <a:ext cx="647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Used Try Catches To catch and handle errors.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Message displayed to user informing them of error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Detailed message written to console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FormatException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NullReferenceException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OleDBException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Statements to control certain functions if certain requirements aren’t met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Can’t add services till bike is selected when entering service ticket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Can’t complete entering service tickets without adding a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Validation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validate that text boxes aren’t left blank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Validate text in text boxes doesn’t contain invalid characters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Used regular expressions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Throw format exception if it doesn’t pass</a:t>
            </a:r>
          </a:p>
        </p:txBody>
      </p:sp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System Controls</a:t>
            </a:r>
            <a:br>
              <a:rPr lang="en-US" dirty="0" smtClean="0">
                <a:solidFill>
                  <a:srgbClr val="602E04"/>
                </a:solidFill>
                <a:latin typeface="Corbel" pitchFamily="34" charset="0"/>
              </a:rPr>
            </a:br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Text Validation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38200" y="1447800"/>
            <a:ext cx="7086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public static void </a:t>
            </a:r>
            <a:r>
              <a:rPr lang="en-US" sz="1600" dirty="0" err="1" smtClean="0"/>
              <a:t>validateStringAlphaNumeric</a:t>
            </a:r>
            <a:r>
              <a:rPr lang="en-US" sz="1600" dirty="0" smtClean="0"/>
              <a:t>(string s, string </a:t>
            </a:r>
            <a:r>
              <a:rPr lang="en-US" sz="1600" dirty="0" err="1" smtClean="0"/>
              <a:t>fromInput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    {</a:t>
            </a:r>
          </a:p>
          <a:p>
            <a:r>
              <a:rPr lang="pl-PL" sz="1600" dirty="0" smtClean="0"/>
              <a:t>            Regex r = new Regex("^[a-zA-Z0-9\\s]*$");</a:t>
            </a:r>
          </a:p>
          <a:p>
            <a:r>
              <a:rPr lang="en-US" sz="1600" dirty="0" smtClean="0"/>
              <a:t>            if (s == "")</a:t>
            </a:r>
          </a:p>
          <a:p>
            <a:r>
              <a:rPr lang="en-US" sz="1600" dirty="0" smtClean="0"/>
              <a:t>            {</a:t>
            </a:r>
          </a:p>
          <a:p>
            <a:r>
              <a:rPr lang="en-US" sz="1600" dirty="0" smtClean="0"/>
              <a:t>                throw new </a:t>
            </a:r>
            <a:r>
              <a:rPr lang="en-US" sz="1600" dirty="0" err="1" smtClean="0"/>
              <a:t>System.FormatException</a:t>
            </a:r>
            <a:r>
              <a:rPr lang="en-US" sz="1600" dirty="0" smtClean="0"/>
              <a:t>(</a:t>
            </a:r>
            <a:r>
              <a:rPr lang="en-US" sz="1600" dirty="0" err="1" smtClean="0"/>
              <a:t>fromInput</a:t>
            </a:r>
            <a:r>
              <a:rPr lang="en-US" sz="1600" dirty="0" smtClean="0"/>
              <a:t> + " Cannot Be left Blank");</a:t>
            </a:r>
          </a:p>
          <a:p>
            <a:r>
              <a:rPr lang="en-US" sz="1600" dirty="0" smtClean="0"/>
              <a:t>            }</a:t>
            </a:r>
          </a:p>
          <a:p>
            <a:r>
              <a:rPr lang="en-US" sz="1600" dirty="0" smtClean="0"/>
              <a:t>            else</a:t>
            </a:r>
          </a:p>
          <a:p>
            <a:r>
              <a:rPr lang="en-US" sz="1600" dirty="0" smtClean="0"/>
              <a:t>            {</a:t>
            </a:r>
          </a:p>
          <a:p>
            <a:r>
              <a:rPr lang="en-US" sz="1600" dirty="0" smtClean="0"/>
              <a:t>                </a:t>
            </a:r>
          </a:p>
          <a:p>
            <a:r>
              <a:rPr lang="en-US" sz="1600" dirty="0" smtClean="0"/>
              <a:t>                if (</a:t>
            </a:r>
            <a:r>
              <a:rPr lang="en-US" sz="1600" dirty="0" err="1" smtClean="0"/>
              <a:t>r.IsMatch</a:t>
            </a:r>
            <a:r>
              <a:rPr lang="en-US" sz="1600" dirty="0" smtClean="0"/>
              <a:t>(s))</a:t>
            </a:r>
          </a:p>
          <a:p>
            <a:r>
              <a:rPr lang="en-US" sz="1600" dirty="0" smtClean="0"/>
              <a:t>                {</a:t>
            </a:r>
          </a:p>
          <a:p>
            <a:r>
              <a:rPr lang="en-US" sz="1600" dirty="0" smtClean="0"/>
              <a:t>                }</a:t>
            </a:r>
          </a:p>
          <a:p>
            <a:r>
              <a:rPr lang="en-US" sz="1600" dirty="0" smtClean="0"/>
              <a:t>                else</a:t>
            </a:r>
          </a:p>
          <a:p>
            <a:r>
              <a:rPr lang="en-US" sz="1600" dirty="0" smtClean="0"/>
              <a:t>                {</a:t>
            </a:r>
          </a:p>
          <a:p>
            <a:r>
              <a:rPr lang="en-US" sz="1600" dirty="0" smtClean="0"/>
              <a:t>                    throw new </a:t>
            </a:r>
            <a:r>
              <a:rPr lang="en-US" sz="1600" dirty="0" err="1" smtClean="0"/>
              <a:t>System.FormatException</a:t>
            </a:r>
            <a:r>
              <a:rPr lang="en-US" sz="1600" dirty="0" smtClean="0"/>
              <a:t>(</a:t>
            </a:r>
            <a:r>
              <a:rPr lang="en-US" sz="1600" dirty="0" err="1" smtClean="0"/>
              <a:t>fromInput</a:t>
            </a:r>
            <a:r>
              <a:rPr lang="en-US" sz="1600" dirty="0" smtClean="0"/>
              <a:t> + " Contains invalid characters");</a:t>
            </a:r>
          </a:p>
          <a:p>
            <a:r>
              <a:rPr lang="en-US" sz="1600" dirty="0" smtClean="0"/>
              <a:t>                }</a:t>
            </a:r>
          </a:p>
          <a:p>
            <a:r>
              <a:rPr lang="en-US" sz="1600" dirty="0" smtClean="0"/>
              <a:t>            }</a:t>
            </a:r>
          </a:p>
          <a:p>
            <a:r>
              <a:rPr lang="en-US" sz="1600" dirty="0" smtClean="0"/>
              <a:t>        }</a:t>
            </a:r>
          </a:p>
        </p:txBody>
      </p:sp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System Controls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39065" cy="480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Receipt Print out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47290" y="1371600"/>
          <a:ext cx="4249420" cy="5486400"/>
        </p:xfrm>
        <a:graphic>
          <a:graphicData uri="http://schemas.openxmlformats.org/presentationml/2006/ole">
            <p:oleObj spid="_x0000_s1027" name="Document" r:id="rId3" imgW="6207470" imgH="801371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System Background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E2A00"/>
                </a:solidFill>
              </a:rPr>
              <a:t>Key Functions: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Point of Sale System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Manage Products and New Bikes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Enter/Edit/Look-up Customer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Create/Update Service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Create and Manage Service Tickets.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Employee Clock-In/-Out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Application Architecture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E2A00"/>
                </a:solidFill>
              </a:rPr>
              <a:t>C# 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Visual Studio 2010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Access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3 layer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Presentation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Business Layer</a:t>
            </a:r>
          </a:p>
          <a:p>
            <a:pPr lvl="1"/>
            <a:r>
              <a:rPr lang="en-US" smtClean="0">
                <a:solidFill>
                  <a:srgbClr val="7E2A00"/>
                </a:solidFill>
              </a:rPr>
              <a:t>Data Access</a:t>
            </a:r>
            <a:endParaRPr lang="en-US" dirty="0" smtClean="0">
              <a:solidFill>
                <a:srgbClr val="7E2A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Requirements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E2A00"/>
                </a:solidFill>
              </a:rPr>
              <a:t>Actor –The Only Actor Is The Employee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Use Case Diagram</a:t>
            </a:r>
            <a:endParaRPr lang="en-US" dirty="0">
              <a:solidFill>
                <a:srgbClr val="7E2A00"/>
              </a:solidFill>
            </a:endParaRPr>
          </a:p>
          <a:p>
            <a:pPr lvl="1"/>
            <a:r>
              <a:rPr lang="en-US" dirty="0">
                <a:solidFill>
                  <a:srgbClr val="7E2A00"/>
                </a:solidFill>
              </a:rPr>
              <a:t>Employee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Managerial </a:t>
            </a:r>
            <a:r>
              <a:rPr lang="en-US" dirty="0">
                <a:solidFill>
                  <a:srgbClr val="7E2A00"/>
                </a:solidFill>
              </a:rPr>
              <a:t>System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Sales and Service System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Enter Service Ticket</a:t>
            </a:r>
          </a:p>
          <a:p>
            <a:r>
              <a:rPr lang="en-US" dirty="0" smtClean="0">
                <a:solidFill>
                  <a:srgbClr val="7E2A00"/>
                </a:solidFill>
              </a:rPr>
              <a:t>Use Case Description</a:t>
            </a:r>
          </a:p>
          <a:p>
            <a:pPr lvl="1"/>
            <a:r>
              <a:rPr lang="en-US" dirty="0" smtClean="0">
                <a:solidFill>
                  <a:srgbClr val="7E2A00"/>
                </a:solidFill>
              </a:rPr>
              <a:t>Enter Service Ticket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Domain model Class Diagram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489289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576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Package Diagram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3648075" cy="496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Database</a:t>
            </a:r>
            <a:endParaRPr lang="en-US" dirty="0">
              <a:solidFill>
                <a:srgbClr val="602E04"/>
              </a:solidFill>
              <a:latin typeface="Corbe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Enter Purchase Story Board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5715000"/>
            <a:ext cx="8363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enters customer first and last name then clicks find customer. Customer </a:t>
            </a:r>
          </a:p>
          <a:p>
            <a:r>
              <a:rPr lang="en-US" dirty="0" smtClean="0"/>
              <a:t>Information appears and then employee selects their name from working employee list</a:t>
            </a:r>
          </a:p>
          <a:p>
            <a:pPr algn="ctr"/>
            <a:r>
              <a:rPr lang="en-US" dirty="0" smtClean="0"/>
              <a:t>and selects Purchase</a:t>
            </a:r>
          </a:p>
          <a:p>
            <a:endParaRPr lang="en-US" dirty="0" smtClean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715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02E04"/>
                </a:solidFill>
                <a:latin typeface="Corbel" pitchFamily="34" charset="0"/>
              </a:rPr>
              <a:t>Story Boards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533400" y="1295400"/>
            <a:ext cx="10058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943600" cy="450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6096000"/>
            <a:ext cx="693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Purchase group box and the payment group box will become active.</a:t>
            </a:r>
          </a:p>
          <a:p>
            <a:pPr algn="ctr"/>
            <a:r>
              <a:rPr lang="en-US" dirty="0" smtClean="0"/>
              <a:t>The Employee then clicks add item button.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6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326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Office Word Document</vt:lpstr>
      <vt:lpstr>The Cycle Manager</vt:lpstr>
      <vt:lpstr>System Background</vt:lpstr>
      <vt:lpstr>Application Architecture</vt:lpstr>
      <vt:lpstr>Requirements Models</vt:lpstr>
      <vt:lpstr>Domain model Class Diagram</vt:lpstr>
      <vt:lpstr>Package Diagram</vt:lpstr>
      <vt:lpstr>Database</vt:lpstr>
      <vt:lpstr>Enter Purchase Story Board</vt:lpstr>
      <vt:lpstr>Story Boards</vt:lpstr>
      <vt:lpstr>Story Boards</vt:lpstr>
      <vt:lpstr>Story Boards</vt:lpstr>
      <vt:lpstr>System Controls</vt:lpstr>
      <vt:lpstr>System Controls Text Validation</vt:lpstr>
      <vt:lpstr>System Controls</vt:lpstr>
      <vt:lpstr>Receipt Print 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Cycle Manager</dc:title>
  <dc:creator>admin</dc:creator>
  <cp:lastModifiedBy>admin</cp:lastModifiedBy>
  <cp:revision>51</cp:revision>
  <cp:lastPrinted>2011-10-24T19:39:40Z</cp:lastPrinted>
  <dcterms:created xsi:type="dcterms:W3CDTF">2011-10-22T20:41:22Z</dcterms:created>
  <dcterms:modified xsi:type="dcterms:W3CDTF">2011-12-09T18:26:55Z</dcterms:modified>
</cp:coreProperties>
</file>