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77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00" autoAdjust="0"/>
  </p:normalViewPr>
  <p:slideViewPr>
    <p:cSldViewPr>
      <p:cViewPr varScale="1">
        <p:scale>
          <a:sx n="146" d="100"/>
          <a:sy n="146" d="100"/>
        </p:scale>
        <p:origin x="75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40F5-589D-4B2F-89F7-C5D0A1BB93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90E1-F1BD-42A6-B15C-C9C6FD4C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1D79-2211-4740-B403-56FA0D8F3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rasdaman-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11761" y="4014372"/>
            <a:ext cx="1304779" cy="667598"/>
          </a:xfrm>
          <a:prstGeom prst="rect">
            <a:avLst/>
          </a:prstGeom>
        </p:spPr>
      </p:pic>
      <p:graphicFrame>
        <p:nvGraphicFramePr>
          <p:cNvPr id="8" name="Object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10502448"/>
              </p:ext>
            </p:extLst>
          </p:nvPr>
        </p:nvGraphicFramePr>
        <p:xfrm>
          <a:off x="7911501" y="4618507"/>
          <a:ext cx="12319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15" imgW="4160881" imgH="1790476" progId="">
                  <p:embed/>
                </p:oleObj>
              </mc:Choice>
              <mc:Fallback>
                <p:oleObj r:id="rId15" imgW="4160881" imgH="17904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501" y="4618507"/>
                        <a:ext cx="12319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8C755DD-C214-464E-A0CE-4860F4331A9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" y="4346995"/>
            <a:ext cx="1763689" cy="7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O&amp;M Observation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1491" y="1221600"/>
            <a:ext cx="396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804248" y="1221600"/>
            <a:ext cx="396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AT" sz="1600" dirty="0"/>
              <a:t>Range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188614" y="3192618"/>
            <a:ext cx="2011634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ObservableProperty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811491" y="3192618"/>
            <a:ext cx="2011634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ObservingProcedure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219912" y="1424123"/>
            <a:ext cx="15843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1"/>
          </p:cNvCxnSpPr>
          <p:nvPr/>
        </p:nvCxnSpPr>
        <p:spPr>
          <a:xfrm flipH="1">
            <a:off x="2207491" y="1424123"/>
            <a:ext cx="157242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7" idx="0"/>
          </p:cNvCxnSpPr>
          <p:nvPr/>
        </p:nvCxnSpPr>
        <p:spPr>
          <a:xfrm flipH="1">
            <a:off x="2817308" y="1568139"/>
            <a:ext cx="1405761" cy="1624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6" idx="0"/>
          </p:cNvCxnSpPr>
          <p:nvPr/>
        </p:nvCxnSpPr>
        <p:spPr>
          <a:xfrm>
            <a:off x="4904477" y="1577140"/>
            <a:ext cx="1289954" cy="16154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2420" y="1142623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Domain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4272" y="114262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Range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40152" y="1409398"/>
            <a:ext cx="134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+featureOfInterest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422816"/>
            <a:ext cx="617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+result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3039845">
            <a:off x="5168406" y="2413194"/>
            <a:ext cx="138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+observedProperty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rot="18617890">
            <a:off x="2595423" y="2603098"/>
            <a:ext cx="90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+procedure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972754-45EC-4387-9786-6C07513A9F47}"/>
              </a:ext>
            </a:extLst>
          </p:cNvPr>
          <p:cNvSpPr/>
          <p:nvPr/>
        </p:nvSpPr>
        <p:spPr>
          <a:xfrm>
            <a:off x="3854934" y="3693869"/>
            <a:ext cx="1289955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Observer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4470D3-D206-4353-BDA6-6F267B558DDA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4499912" y="1572639"/>
            <a:ext cx="0" cy="21212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074CDD-343A-43CB-88C5-44E606015368}"/>
              </a:ext>
            </a:extLst>
          </p:cNvPr>
          <p:cNvSpPr txBox="1"/>
          <p:nvPr/>
        </p:nvSpPr>
        <p:spPr>
          <a:xfrm rot="16200000">
            <a:off x="3962602" y="3163107"/>
            <a:ext cx="81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de-AT" sz="1200" dirty="0" err="1"/>
              <a:t>observer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779912" y="1275606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89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Coverage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88453" y="2800350"/>
            <a:ext cx="126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/>
              <a:t>metadata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534543" y="2345571"/>
            <a:ext cx="1371094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/>
              <a:t>DataRecord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990342" y="1424123"/>
            <a:ext cx="18139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2258692" y="1424123"/>
            <a:ext cx="129165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3220090" y="1572639"/>
            <a:ext cx="589910" cy="7729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270343" y="1572639"/>
            <a:ext cx="48111" cy="1227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36349" y="1422816"/>
            <a:ext cx="934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domainSet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1" y="1422816"/>
            <a:ext cx="81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rangeSet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rot="18505465">
            <a:off x="3207009" y="1864736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rangeType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711247" y="2343150"/>
            <a:ext cx="1750136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coverageFunction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cxnSpLocks/>
            <a:endCxn id="16" idx="0"/>
          </p:cNvCxnSpPr>
          <p:nvPr/>
        </p:nvCxnSpPr>
        <p:spPr>
          <a:xfrm>
            <a:off x="4794351" y="1543768"/>
            <a:ext cx="791964" cy="799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62691" y="1221600"/>
            <a:ext cx="396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804248" y="1221600"/>
            <a:ext cx="396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AT" sz="1600" dirty="0"/>
              <a:t>Range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550342" y="1275606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/>
              <a:t>Coverage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617D-70BB-42A6-BF86-217BDC7D625F}"/>
              </a:ext>
            </a:extLst>
          </p:cNvPr>
          <p:cNvSpPr txBox="1"/>
          <p:nvPr/>
        </p:nvSpPr>
        <p:spPr>
          <a:xfrm>
            <a:off x="2872420" y="1142623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Domain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A1367-4800-4439-A882-0031541D5E26}"/>
              </a:ext>
            </a:extLst>
          </p:cNvPr>
          <p:cNvSpPr txBox="1"/>
          <p:nvPr/>
        </p:nvSpPr>
        <p:spPr>
          <a:xfrm>
            <a:off x="5394272" y="114262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Range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267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Observation w/ Coverage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62691" y="3028956"/>
            <a:ext cx="396000" cy="148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 Cov</a:t>
            </a:r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9" name="Straight Arrow Connector 8"/>
          <p:cNvCxnSpPr>
            <a:stCxn id="5" idx="3"/>
            <a:endCxn id="24" idx="0"/>
          </p:cNvCxnSpPr>
          <p:nvPr/>
        </p:nvCxnSpPr>
        <p:spPr>
          <a:xfrm flipH="1">
            <a:off x="4499912" y="1424122"/>
            <a:ext cx="720000" cy="1957718"/>
          </a:xfrm>
          <a:prstGeom prst="bentConnector4">
            <a:avLst>
              <a:gd name="adj1" fmla="val -201479"/>
              <a:gd name="adj2" fmla="val 862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2267744" y="1424123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2420" y="1142623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Domain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4272" y="114262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Range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6348" y="1422816"/>
            <a:ext cx="134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+featureOfInterest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6015" y="3111811"/>
            <a:ext cx="617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+result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779912" y="3381840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/>
              <a:t>Coverage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4" idx="3"/>
          </p:cNvCxnSpPr>
          <p:nvPr/>
        </p:nvCxnSpPr>
        <p:spPr>
          <a:xfrm>
            <a:off x="5219912" y="3530357"/>
            <a:ext cx="15843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2267744" y="3530357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36349" y="3529050"/>
            <a:ext cx="934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domainSet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67401" y="3529050"/>
            <a:ext cx="81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rangeSet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869912" y="4662960"/>
            <a:ext cx="126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metadata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12919" y="4236540"/>
            <a:ext cx="1371094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/>
              <a:t>DataRecord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24" idx="2"/>
            <a:endCxn id="36" idx="0"/>
          </p:cNvCxnSpPr>
          <p:nvPr/>
        </p:nvCxnSpPr>
        <p:spPr>
          <a:xfrm flipH="1">
            <a:off x="3498466" y="3678873"/>
            <a:ext cx="1001446" cy="557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2"/>
            <a:endCxn id="35" idx="0"/>
          </p:cNvCxnSpPr>
          <p:nvPr/>
        </p:nvCxnSpPr>
        <p:spPr>
          <a:xfrm>
            <a:off x="4499912" y="3678873"/>
            <a:ext cx="0" cy="9840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754457">
            <a:off x="3306808" y="3819208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rangeType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692506" y="4236540"/>
            <a:ext cx="2005371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coverageFunction</a:t>
            </a:r>
            <a:endParaRPr lang="en-US" sz="1600" dirty="0"/>
          </a:p>
        </p:txBody>
      </p:sp>
      <p:cxnSp>
        <p:nvCxnSpPr>
          <p:cNvPr id="41" name="Straight Arrow Connector 40"/>
          <p:cNvCxnSpPr>
            <a:stCxn id="24" idx="2"/>
            <a:endCxn id="40" idx="0"/>
          </p:cNvCxnSpPr>
          <p:nvPr/>
        </p:nvCxnSpPr>
        <p:spPr>
          <a:xfrm>
            <a:off x="4499913" y="3678873"/>
            <a:ext cx="1195279" cy="557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2"/>
            <a:endCxn id="3" idx="0"/>
          </p:cNvCxnSpPr>
          <p:nvPr/>
        </p:nvCxnSpPr>
        <p:spPr>
          <a:xfrm>
            <a:off x="2060691" y="2514595"/>
            <a:ext cx="0" cy="5143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862691" y="1221600"/>
            <a:ext cx="396000" cy="129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 Obs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6804248" y="1221600"/>
            <a:ext cx="396000" cy="3293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AT" sz="1600" dirty="0"/>
              <a:t>Range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80DCE4-35F7-4B7D-88AA-0ECE506FA361}"/>
              </a:ext>
            </a:extLst>
          </p:cNvPr>
          <p:cNvSpPr txBox="1"/>
          <p:nvPr/>
        </p:nvSpPr>
        <p:spPr>
          <a:xfrm>
            <a:off x="-324982" y="2428875"/>
            <a:ext cx="1511427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AT" sz="1400" dirty="0" err="1"/>
              <a:t>What</a:t>
            </a:r>
            <a:r>
              <a:rPr lang="de-AT" sz="1400" dirty="0"/>
              <a:t> </a:t>
            </a:r>
            <a:r>
              <a:rPr lang="de-AT" sz="1400" dirty="0" err="1"/>
              <a:t>constraints</a:t>
            </a:r>
            <a:r>
              <a:rPr lang="de-AT" sz="1400" dirty="0"/>
              <a:t>???</a:t>
            </a:r>
            <a:endParaRPr lang="en-US" sz="1400" dirty="0" err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9E8D88-A39E-4C11-AEC0-D21EF5FD303E}"/>
              </a:ext>
            </a:extLst>
          </p:cNvPr>
          <p:cNvSpPr/>
          <p:nvPr/>
        </p:nvSpPr>
        <p:spPr>
          <a:xfrm>
            <a:off x="5401292" y="2054784"/>
            <a:ext cx="1125376" cy="61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Observable</a:t>
            </a:r>
            <a:br>
              <a:rPr lang="de-AT" sz="1600" dirty="0"/>
            </a:br>
            <a:r>
              <a:rPr lang="de-AT" sz="1600" dirty="0"/>
              <a:t>Property</a:t>
            </a:r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9418E0-BB7B-4808-8B7E-3B0C4BF90819}"/>
              </a:ext>
            </a:extLst>
          </p:cNvPr>
          <p:cNvSpPr/>
          <p:nvPr/>
        </p:nvSpPr>
        <p:spPr>
          <a:xfrm>
            <a:off x="2425656" y="2071951"/>
            <a:ext cx="1143283" cy="6134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Observing</a:t>
            </a:r>
            <a:br>
              <a:rPr lang="de-AT" sz="1600" dirty="0"/>
            </a:br>
            <a:r>
              <a:rPr lang="de-AT" sz="1600" dirty="0" err="1"/>
              <a:t>Procedure</a:t>
            </a:r>
            <a:endParaRPr lang="en-US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82EA0C-9A49-48C2-BBC3-C5EB2661606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997298" y="1555921"/>
            <a:ext cx="1173905" cy="5160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63F9C7-DE95-4528-867A-1E32DF973BC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941862" y="1572639"/>
            <a:ext cx="1022118" cy="482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88D6B7-0D7B-43F9-8528-2FBDBC37DF75}"/>
              </a:ext>
            </a:extLst>
          </p:cNvPr>
          <p:cNvSpPr txBox="1"/>
          <p:nvPr/>
        </p:nvSpPr>
        <p:spPr>
          <a:xfrm rot="1519226">
            <a:off x="5151837" y="1589059"/>
            <a:ext cx="138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+observedProperty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ED5681-D02B-49E0-8F92-387DB952BE59}"/>
              </a:ext>
            </a:extLst>
          </p:cNvPr>
          <p:cNvSpPr txBox="1"/>
          <p:nvPr/>
        </p:nvSpPr>
        <p:spPr>
          <a:xfrm rot="20150498">
            <a:off x="2999539" y="1610716"/>
            <a:ext cx="90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+procedure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9C3A3-C81D-487B-8DB4-DCA052787F3E}"/>
              </a:ext>
            </a:extLst>
          </p:cNvPr>
          <p:cNvSpPr/>
          <p:nvPr/>
        </p:nvSpPr>
        <p:spPr>
          <a:xfrm>
            <a:off x="3869912" y="2583406"/>
            <a:ext cx="1289955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Observer</a:t>
            </a:r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57895D-53F5-470E-9C77-67BD5F0A1B27}"/>
              </a:ext>
            </a:extLst>
          </p:cNvPr>
          <p:cNvCxnSpPr>
            <a:cxnSpLocks/>
            <a:stCxn id="5" idx="2"/>
            <a:endCxn id="48" idx="0"/>
          </p:cNvCxnSpPr>
          <p:nvPr/>
        </p:nvCxnSpPr>
        <p:spPr>
          <a:xfrm>
            <a:off x="4499912" y="1572639"/>
            <a:ext cx="14978" cy="1010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0487009-735A-477E-8300-ED398037CDC9}"/>
              </a:ext>
            </a:extLst>
          </p:cNvPr>
          <p:cNvSpPr txBox="1"/>
          <p:nvPr/>
        </p:nvSpPr>
        <p:spPr>
          <a:xfrm rot="16200000">
            <a:off x="3977580" y="2052644"/>
            <a:ext cx="81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de-AT" sz="1200" dirty="0" err="1"/>
              <a:t>observer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779912" y="1275606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586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Coverage w/ Observation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219912" y="1424123"/>
            <a:ext cx="15843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2267744" y="1424123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6" idx="0"/>
          </p:cNvCxnSpPr>
          <p:nvPr/>
        </p:nvCxnSpPr>
        <p:spPr>
          <a:xfrm>
            <a:off x="4499912" y="1572639"/>
            <a:ext cx="0" cy="180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36349" y="1422816"/>
            <a:ext cx="934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domainSet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1" y="1422816"/>
            <a:ext cx="81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rangeSet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4247594" y="2823345"/>
            <a:ext cx="859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/>
              <a:t>metadata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16" idx="3"/>
          </p:cNvCxnSpPr>
          <p:nvPr/>
        </p:nvCxnSpPr>
        <p:spPr>
          <a:xfrm>
            <a:off x="5219912" y="3530357"/>
            <a:ext cx="15843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</p:cNvCxnSpPr>
          <p:nvPr/>
        </p:nvCxnSpPr>
        <p:spPr>
          <a:xfrm flipH="1">
            <a:off x="2267744" y="3530357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2420" y="3230855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Domain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94272" y="3230855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Range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36348" y="3529050"/>
            <a:ext cx="134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+featureOfInterest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1455" y="3529050"/>
            <a:ext cx="617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+result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812919" y="2133502"/>
            <a:ext cx="1371094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DataRecord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cxnSpLocks/>
            <a:endCxn id="35" idx="0"/>
          </p:cNvCxnSpPr>
          <p:nvPr/>
        </p:nvCxnSpPr>
        <p:spPr>
          <a:xfrm flipH="1">
            <a:off x="3498466" y="1549533"/>
            <a:ext cx="852191" cy="583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542228">
            <a:off x="3306808" y="1692840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rangeType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913098" y="2140494"/>
            <a:ext cx="1673596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/>
              <a:t>coverageFunction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4816083" y="1561992"/>
            <a:ext cx="933813" cy="578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862691" y="3028956"/>
            <a:ext cx="396000" cy="148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 Obs</a:t>
            </a:r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44" name="Straight Arrow Connector 43"/>
          <p:cNvCxnSpPr>
            <a:stCxn id="45" idx="2"/>
            <a:endCxn id="43" idx="0"/>
          </p:cNvCxnSpPr>
          <p:nvPr/>
        </p:nvCxnSpPr>
        <p:spPr>
          <a:xfrm>
            <a:off x="2060691" y="2514595"/>
            <a:ext cx="0" cy="5143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862691" y="1221600"/>
            <a:ext cx="396000" cy="129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 Cov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804248" y="1221600"/>
            <a:ext cx="396000" cy="3293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AT" sz="1600" dirty="0"/>
              <a:t>Range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80DCE4-35F7-4B7D-88AA-0ECE506FA361}"/>
              </a:ext>
            </a:extLst>
          </p:cNvPr>
          <p:cNvSpPr txBox="1"/>
          <p:nvPr/>
        </p:nvSpPr>
        <p:spPr>
          <a:xfrm>
            <a:off x="-683188" y="2428875"/>
            <a:ext cx="1511427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AT" sz="1400" dirty="0" err="1"/>
              <a:t>What</a:t>
            </a:r>
            <a:r>
              <a:rPr lang="de-AT" sz="1400" dirty="0"/>
              <a:t> </a:t>
            </a:r>
            <a:r>
              <a:rPr lang="de-AT" sz="1400" dirty="0" err="1"/>
              <a:t>constraints</a:t>
            </a:r>
            <a:r>
              <a:rPr lang="de-AT" sz="1400" dirty="0"/>
              <a:t>???</a:t>
            </a:r>
            <a:endParaRPr lang="en-US" sz="1400" dirty="0" err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C5A966-4041-46C0-9C03-BB8E60DD52B9}"/>
              </a:ext>
            </a:extLst>
          </p:cNvPr>
          <p:cNvCxnSpPr/>
          <p:nvPr/>
        </p:nvCxnSpPr>
        <p:spPr>
          <a:xfrm flipH="1">
            <a:off x="2267744" y="3539301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9F0176D-1DA4-41A5-8149-2B76E7094160}"/>
              </a:ext>
            </a:extLst>
          </p:cNvPr>
          <p:cNvSpPr/>
          <p:nvPr/>
        </p:nvSpPr>
        <p:spPr>
          <a:xfrm>
            <a:off x="5401292" y="4169962"/>
            <a:ext cx="1125376" cy="61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Observable</a:t>
            </a:r>
            <a:br>
              <a:rPr lang="de-AT" sz="1600" dirty="0"/>
            </a:br>
            <a:r>
              <a:rPr lang="de-AT" sz="1600" dirty="0"/>
              <a:t>Property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1A8B11-3FC2-4292-A3C8-EEF5A86C488D}"/>
              </a:ext>
            </a:extLst>
          </p:cNvPr>
          <p:cNvSpPr/>
          <p:nvPr/>
        </p:nvSpPr>
        <p:spPr>
          <a:xfrm>
            <a:off x="2425656" y="4187129"/>
            <a:ext cx="1143283" cy="6134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Observing</a:t>
            </a:r>
            <a:br>
              <a:rPr lang="de-AT" sz="1600" dirty="0"/>
            </a:br>
            <a:r>
              <a:rPr lang="de-AT" sz="1600" dirty="0" err="1"/>
              <a:t>Procedure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7D6874-F4EF-4EE1-ADB7-C0C144A93FD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2997298" y="3671099"/>
            <a:ext cx="1173905" cy="5160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7177E3-0496-4DEE-B0F2-0688D1582BF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941862" y="3687817"/>
            <a:ext cx="1022118" cy="482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12DCBE-0D71-4E33-9AD0-6CA53BBD31E9}"/>
              </a:ext>
            </a:extLst>
          </p:cNvPr>
          <p:cNvSpPr txBox="1"/>
          <p:nvPr/>
        </p:nvSpPr>
        <p:spPr>
          <a:xfrm rot="1519226">
            <a:off x="5151837" y="3704237"/>
            <a:ext cx="138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+observedProperty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A60294-E3BA-4C1A-9718-EA26AC67BF2B}"/>
              </a:ext>
            </a:extLst>
          </p:cNvPr>
          <p:cNvSpPr txBox="1"/>
          <p:nvPr/>
        </p:nvSpPr>
        <p:spPr>
          <a:xfrm rot="20150498">
            <a:off x="2999539" y="3725894"/>
            <a:ext cx="90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+procedure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A3EBF7-1D8B-40F8-9FB8-716EE64F0DFA}"/>
              </a:ext>
            </a:extLst>
          </p:cNvPr>
          <p:cNvSpPr/>
          <p:nvPr/>
        </p:nvSpPr>
        <p:spPr>
          <a:xfrm>
            <a:off x="3869912" y="4698584"/>
            <a:ext cx="1289955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Observer</a:t>
            </a:r>
            <a:endParaRPr 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3D9CFA-69BE-41B0-8FDA-BAFCCBDDE44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499912" y="3687817"/>
            <a:ext cx="14978" cy="1010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E69E01-C9C2-4425-97AC-5BDBCD8ECEA3}"/>
              </a:ext>
            </a:extLst>
          </p:cNvPr>
          <p:cNvSpPr txBox="1"/>
          <p:nvPr/>
        </p:nvSpPr>
        <p:spPr>
          <a:xfrm rot="16200000">
            <a:off x="3977580" y="4167822"/>
            <a:ext cx="81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de-AT" sz="1200" dirty="0" err="1"/>
              <a:t>observer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779912" y="3381840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Observation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779912" y="1275606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Coverage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605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On-screen Show (16:9)</PresentationFormat>
  <Paragraphs>72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Basic O&amp;M Observation</vt:lpstr>
      <vt:lpstr>Basic Coverage</vt:lpstr>
      <vt:lpstr>Observation w/ Coverage</vt:lpstr>
      <vt:lpstr>Coverage w/ Observation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Interconnecting Sensor Data and Datacubes</dc:title>
  <dc:creator>Kathi Schleidt</dc:creator>
  <cp:lastModifiedBy>Katharina Schleidt</cp:lastModifiedBy>
  <cp:revision>27</cp:revision>
  <dcterms:created xsi:type="dcterms:W3CDTF">2019-07-25T10:15:45Z</dcterms:created>
  <dcterms:modified xsi:type="dcterms:W3CDTF">2021-10-18T12:56:03Z</dcterms:modified>
</cp:coreProperties>
</file>