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6a19347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6a19347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6a19347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6a19347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202a9c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202a9c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6202a9c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6202a9c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6a19347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6a19347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Relationship Id="rId5" Type="http://schemas.openxmlformats.org/officeDocument/2006/relationships/hyperlink" Target="https://doi.org/10.3233/978-1-58603-976-9-311" TargetMode="External"/><Relationship Id="rId6" Type="http://schemas.openxmlformats.org/officeDocument/2006/relationships/hyperlink" Target="https://ieeexplore.ieee.org/document/4492887" TargetMode="External"/><Relationship Id="rId7" Type="http://schemas.openxmlformats.org/officeDocument/2006/relationships/hyperlink" Target="https://dl.acm.org/doi/10.1145/1774088.1774608" TargetMode="External"/><Relationship Id="rId8" Type="http://schemas.openxmlformats.org/officeDocument/2006/relationships/hyperlink" Target="https://link.springer.com/chapter/10.1007/978-3-319-06410-9_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eouk/VDM_Toolk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basic types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1901725"/>
            <a:ext cx="82563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Translate (pre/post) specifications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Follows usual VDM translation strategy yet creating </a:t>
            </a:r>
            <a:r>
              <a:rPr lang="en"/>
              <a:t>definition</a:t>
            </a:r>
            <a:r>
              <a:rPr lang="en"/>
              <a:t> sets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Translate recursive definition itself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Infers recursive relation from VDM AST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Termination proof presumes inferred relation is within largest well-formed relation; up to the user otherwise 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23" y="3421150"/>
            <a:ext cx="6362827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</a:t>
            </a:r>
            <a:r>
              <a:rPr lang="en"/>
              <a:t>nferred</a:t>
            </a:r>
            <a:r>
              <a:rPr lang="en"/>
              <a:t>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</a:t>
            </a:r>
            <a:r>
              <a:rPr lang="en"/>
              <a:t> user-defined auxiliary lemmas and their proofs)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Maharaj &amp; Bicarregui (shallow) embedding of VDM in PVS (1998)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/>
              <a:t> 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Karabotsos (deep) embedding of VDM (LPF) in Isabelle/HOL (2005)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https://spectrum.library.concordia.ca/id/eprint/8505/1/MR10289.pdf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Freitas &amp; Woodcock soundness argument/result for VDM proofs in other logics (2008)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Unifying Theories of Undefinedness [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/>
              <a:t>]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Linking Z and VDM: (Z semi-classical) logic prover for VDM (LPF) theorems [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/>
              <a:t>] 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Vermolen, Hooman &amp; Larsen (shallow) embedding of VDM in HOL (2010)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Hand-crafted proof tactics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Freitas &amp; Whiteside (shallow) embedding of VDM in Isabelle/HOL (2014)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theorems proved in Z and Isabelle/HOL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Freitas automated (shallow) embedding of VDM in Isabelle/HOL with proof crafting support (2021)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toolkit project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Started as part of the AI4FM project (2010-2014)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Attempt to identify proof strategy reuse across provers (Isabelle, ZEves) and models (VDM and Z)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Technical report on a translation strategy for most of VDM as shallow embedding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Teaching VDM to Isabelle (manual) translation (2012-2022)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LPF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Pragmatic approach similar to VDMJ’s: a L-R logic (e.g. subset of LPF) with “possible” typing rules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data types	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Sets, sequences, maps and records map almost directly to Isabelle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 types cannot be directly translated given VDM widening-type rules (e.g. “0 - x” becomes int)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and sequence comprehensions are easy; </a:t>
            </a:r>
            <a:r>
              <a:rPr b="1" lang="en">
                <a:solidFill>
                  <a:srgbClr val="FF0000"/>
                </a:solidFill>
              </a:rPr>
              <a:t>map comprehension is fiendish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functions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Direct translation as Isabelle definitions for non-recursive functions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Recursive functions support quite limited at first (e.g. only for sequences)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 		      </a:t>
            </a:r>
            <a:r>
              <a:rPr b="0" lang="en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Initiative</a:t>
            </a:r>
            <a:r>
              <a:rPr lang="en"/>
              <a:t> to coalesce various VDM-related developments (e.g. libraries, experiments, etc.)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to Isabelle translator (vdm2isa plugin)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exu		: VDM style checker and specification reordering (see next talk)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vdm2isa	: Syntax-driven VDM to Isabelle translator</a:t>
            </a:r>
            <a:endParaRPr>
              <a:solidFill>
                <a:srgbClr val="FF0000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</a:t>
            </a:r>
            <a:r>
              <a:rPr lang="en"/>
              <a:t>sapog		: VDM PO translator and proof script / strategy predictor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vdm2isa-lsp	: VSCode LSP (editor) + DAP (debugger) </a:t>
            </a:r>
            <a:r>
              <a:rPr lang="en"/>
              <a:t>integration of plugins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ANTLR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syntax formal definition for parsing, printing, translations, etc.  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CSV, ISQ, Order, Z-Relations, Dense ranges, Logging, Binary and Matrix arithmetic, General support, etc.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Annotations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Specification profiling; user defined theorems; user defined proof attributes, hints and witnesses.   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</a:t>
            </a:r>
            <a:r>
              <a:rPr lang="en"/>
              <a:t>ecursion</a:t>
            </a:r>
            <a:r>
              <a:rPr lang="en"/>
              <a:t> termination (i.e. are recursive calls  well-founded?);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Requires users to discharge proofs, possibly avoiding termination proof for partial functions 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Requires users to carry around abstract domain predicates assumptions (psimps-rules) everywhere!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Isabelle requires a constructive well-formed for every 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Isabelle will impose well-formed proof obligations for sets and maps’ finiteness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</a:t>
            </a:r>
            <a:r>
              <a:rPr lang="en"/>
              <a:t>VDM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</a:t>
            </a:r>
            <a:r>
              <a:rPr lang="en" sz="1100"/>
              <a:t>recursive</a:t>
            </a:r>
            <a:r>
              <a:rPr lang="en" sz="1100"/>
              <a:t>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</a:t>
            </a:r>
            <a:r>
              <a:rPr lang="en"/>
              <a:t>constructively defined structured types (seq)				[paper/offline?]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