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3"/>
  </p:normalViewPr>
  <p:slideViewPr>
    <p:cSldViewPr snapToGrid="0" snapToObjects="1">
      <p:cViewPr>
        <p:scale>
          <a:sx n="127" d="100"/>
          <a:sy n="127" d="100"/>
        </p:scale>
        <p:origin x="-16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7C09-7411-9E4E-BFAD-1B07B7972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8A23C-5357-5C4D-85EC-FE054213D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283DD-F87D-D84F-9BCD-AD262A50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D182D-50AB-314E-A0A9-37B3FB79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50BF5-2113-3E4B-A5B6-893FB6D5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2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ACF0-9132-F649-AE4E-C78E2BBE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B90A7-7A2A-5246-8AF6-B42FC8141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5EEF3-D056-5840-B2FB-40AAB796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460BE-9F42-6248-966E-527558F4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FB792-924E-5E4B-B326-02DD1EB4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F9207-63CD-7C4B-B331-AF6913854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75157-2FAA-6340-8082-26DCCD722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AC08D-DB24-C941-B3A3-1210F0CB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E87B1-5274-2542-B10E-FA73179D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6B585-0C1A-B74A-BF09-861C9D1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54D5-1133-C44F-ADF3-14FD17F4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1E68-53F1-774C-BAF5-ECBBDB2B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A219-200D-CF4B-92F0-B61F0F5A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68052-85C0-B440-8680-DD7F8336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470-7434-634D-8BA7-844118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3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D14D-9DE2-A841-A4D5-9A0621F6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CD8A7-8E9B-E547-B188-180BAD53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7501D-898E-0942-9C13-8B7CBF84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EDC11-6AA6-074D-AE84-74E5804B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494D-233E-414B-823D-0D8BF7E6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0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7349-BF29-5F4E-B473-C9ABED95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8B56-1C94-8749-ABD9-4245E5D89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35EB1-29D8-4244-89A5-F99EC01DA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90182-836C-3E43-9AD0-DBCB4768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5B085-1383-1040-9808-A17EF47E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20BA5-C224-F145-BDB8-0227D333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C467-9682-4441-888E-E34BA8AF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F55FE-5CB0-684D-8D5F-939A82BE0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032D5-67CD-6649-9D21-5C6910941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C0544-22B7-2B4D-9E8D-5DCB49C29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7CA6A-B7F0-C54C-928F-B2FFE925A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E484F-A616-AF43-B809-28896A11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F30AC-6528-3843-9BC9-B9B28CC4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FBC12-45F2-DD47-A531-3F2A3D28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1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A820-57EF-F54F-AE38-F9F7D09A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17406-1DAB-604A-8912-0B41C72C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CD8D1-773D-2246-9742-A6791F16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F808E-CE09-C54C-B2DA-077EE357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9F7F1-7F73-884C-82EE-C14F0610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3F388-A9F9-5645-A80E-202FB130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972A0-6537-584B-AFE2-76C5C1B4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2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FC92-AE57-F444-87B2-AC23B001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1FAC-2997-4140-8B43-3E1B364A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F3898-D595-8D49-BAAA-A70BFA7EA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8AEFD-4F62-5C43-ADE5-BB9C385D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429CD-0AED-124A-A5D2-0E9F6F1A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AE2E1-4C25-AB4F-816E-D155A0D0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3299-29A8-784F-83BA-6DC973A0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C7300-D1DC-A34C-A4C9-0747E16A4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C67A4-8138-1C4F-9BC8-A1F855588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AA9E9-109C-8540-8256-978D209B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11A2-1B65-764B-B66C-3363DB39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A491A-BCB4-2545-BA05-A751272C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2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FCD07-6994-9446-B4DA-FC08B23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9DD14-1D9D-A043-B7F6-28A70AF95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3DDC-1570-0E4A-B86F-D9368407E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342C8-EDAE-AC43-A265-3DF22E858D75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5FF4B-AE57-4F41-B26D-EEFF5B848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58B20-32EE-0446-9EF8-1EE60652A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5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 386">
            <a:extLst>
              <a:ext uri="{FF2B5EF4-FFF2-40B4-BE49-F238E27FC236}">
                <a16:creationId xmlns:a16="http://schemas.microsoft.com/office/drawing/2014/main" id="{AE04D450-974F-1B4C-8AB4-590DE37992D2}"/>
              </a:ext>
            </a:extLst>
          </p:cNvPr>
          <p:cNvSpPr/>
          <p:nvPr/>
        </p:nvSpPr>
        <p:spPr>
          <a:xfrm>
            <a:off x="2011528" y="1020479"/>
            <a:ext cx="7797885" cy="4658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027DB335-7A40-F943-9B45-DC4423A4AA9C}"/>
              </a:ext>
            </a:extLst>
          </p:cNvPr>
          <p:cNvGrpSpPr/>
          <p:nvPr/>
        </p:nvGrpSpPr>
        <p:grpSpPr>
          <a:xfrm>
            <a:off x="2264198" y="3846895"/>
            <a:ext cx="7575839" cy="1741891"/>
            <a:chOff x="2264198" y="3846895"/>
            <a:chExt cx="7575839" cy="174189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50CB9EF-455D-614F-A180-C7DF5F1E393A}"/>
                </a:ext>
              </a:extLst>
            </p:cNvPr>
            <p:cNvSpPr/>
            <p:nvPr/>
          </p:nvSpPr>
          <p:spPr>
            <a:xfrm>
              <a:off x="2264198" y="4293063"/>
              <a:ext cx="1310827" cy="10800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00DA2A5-AB47-3C47-9683-1B944B806A81}"/>
                </a:ext>
              </a:extLst>
            </p:cNvPr>
            <p:cNvSpPr/>
            <p:nvPr/>
          </p:nvSpPr>
          <p:spPr>
            <a:xfrm>
              <a:off x="2372196" y="4376603"/>
              <a:ext cx="1310827" cy="10800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92EF92C7-1DF6-3348-88BD-2D96FC30E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8510" y="4465870"/>
              <a:ext cx="1351696" cy="1096557"/>
            </a:xfrm>
            <a:prstGeom prst="rect">
              <a:avLst/>
            </a:prstGeom>
          </p:spPr>
        </p:pic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A687558-36CB-D74D-900E-F83CCB65EA60}"/>
                </a:ext>
              </a:extLst>
            </p:cNvPr>
            <p:cNvSpPr/>
            <p:nvPr/>
          </p:nvSpPr>
          <p:spPr>
            <a:xfrm rot="5400000">
              <a:off x="3083204" y="5179131"/>
              <a:ext cx="102307" cy="185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C2A8658-B27A-B84A-8A71-5A9BC48F18AF}"/>
                </a:ext>
              </a:extLst>
            </p:cNvPr>
            <p:cNvSpPr/>
            <p:nvPr/>
          </p:nvSpPr>
          <p:spPr>
            <a:xfrm>
              <a:off x="3881438" y="4376603"/>
              <a:ext cx="1098049" cy="9047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50C5262-E4BA-DE4B-8FA0-FDD36026C3A4}"/>
                </a:ext>
              </a:extLst>
            </p:cNvPr>
            <p:cNvSpPr/>
            <p:nvPr/>
          </p:nvSpPr>
          <p:spPr>
            <a:xfrm>
              <a:off x="3989436" y="4460143"/>
              <a:ext cx="1098049" cy="9047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0C787F7-BA29-DA43-9885-72D2AC3DE1D0}"/>
                </a:ext>
              </a:extLst>
            </p:cNvPr>
            <p:cNvSpPr/>
            <p:nvPr/>
          </p:nvSpPr>
          <p:spPr>
            <a:xfrm>
              <a:off x="4107815" y="4561784"/>
              <a:ext cx="1098049" cy="9047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4050C95-1BEF-7B47-8A20-05310F334931}"/>
                </a:ext>
              </a:extLst>
            </p:cNvPr>
            <p:cNvSpPr/>
            <p:nvPr/>
          </p:nvSpPr>
          <p:spPr>
            <a:xfrm>
              <a:off x="4226194" y="4657700"/>
              <a:ext cx="1098049" cy="9047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04157B6-9DEC-0143-933C-1799BF943920}"/>
                </a:ext>
              </a:extLst>
            </p:cNvPr>
            <p:cNvCxnSpPr>
              <a:cxnSpLocks/>
              <a:stCxn id="126" idx="1"/>
              <a:endCxn id="130" idx="0"/>
            </p:cNvCxnSpPr>
            <p:nvPr/>
          </p:nvCxnSpPr>
          <p:spPr>
            <a:xfrm flipV="1">
              <a:off x="3134358" y="4657700"/>
              <a:ext cx="1640861" cy="563147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6FAC46-8592-B74D-B63C-0702022CC9BE}"/>
                </a:ext>
              </a:extLst>
            </p:cNvPr>
            <p:cNvCxnSpPr>
              <a:cxnSpLocks/>
              <a:stCxn id="126" idx="3"/>
              <a:endCxn id="130" idx="2"/>
            </p:cNvCxnSpPr>
            <p:nvPr/>
          </p:nvCxnSpPr>
          <p:spPr>
            <a:xfrm>
              <a:off x="3134358" y="5323154"/>
              <a:ext cx="1640861" cy="23927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9BC0FFF-CF47-E943-B07B-B3BF88E599C7}"/>
                </a:ext>
              </a:extLst>
            </p:cNvPr>
            <p:cNvSpPr/>
            <p:nvPr/>
          </p:nvSpPr>
          <p:spPr>
            <a:xfrm>
              <a:off x="5385096" y="4641219"/>
              <a:ext cx="669299" cy="55146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8624832-7F9A-A64C-83B9-A8618186747C}"/>
                </a:ext>
              </a:extLst>
            </p:cNvPr>
            <p:cNvSpPr/>
            <p:nvPr/>
          </p:nvSpPr>
          <p:spPr>
            <a:xfrm>
              <a:off x="5493094" y="4724759"/>
              <a:ext cx="669299" cy="55146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39FD9B9-0A27-2D43-8127-B8C82C652CEA}"/>
                </a:ext>
              </a:extLst>
            </p:cNvPr>
            <p:cNvSpPr/>
            <p:nvPr/>
          </p:nvSpPr>
          <p:spPr>
            <a:xfrm>
              <a:off x="5611473" y="4826400"/>
              <a:ext cx="669299" cy="55146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BD5BCB8-B759-EC48-AC20-D546677B1548}"/>
                </a:ext>
              </a:extLst>
            </p:cNvPr>
            <p:cNvSpPr/>
            <p:nvPr/>
          </p:nvSpPr>
          <p:spPr>
            <a:xfrm>
              <a:off x="5729852" y="4922316"/>
              <a:ext cx="669299" cy="55146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313BC2D-5088-2A46-8B9E-2B4DE25E348F}"/>
                </a:ext>
              </a:extLst>
            </p:cNvPr>
            <p:cNvSpPr/>
            <p:nvPr/>
          </p:nvSpPr>
          <p:spPr>
            <a:xfrm>
              <a:off x="6054395" y="5164004"/>
              <a:ext cx="179811" cy="185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905F672-A060-234F-A634-31DA2A2862B0}"/>
                </a:ext>
              </a:extLst>
            </p:cNvPr>
            <p:cNvCxnSpPr>
              <a:cxnSpLocks/>
              <a:endCxn id="148" idx="0"/>
            </p:cNvCxnSpPr>
            <p:nvPr/>
          </p:nvCxnSpPr>
          <p:spPr>
            <a:xfrm flipV="1">
              <a:off x="4853786" y="4922316"/>
              <a:ext cx="1210716" cy="275731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9127F42-3DF1-274D-A4FC-A4112EA51202}"/>
                </a:ext>
              </a:extLst>
            </p:cNvPr>
            <p:cNvCxnSpPr>
              <a:cxnSpLocks/>
              <a:stCxn id="131" idx="3"/>
              <a:endCxn id="148" idx="2"/>
            </p:cNvCxnSpPr>
            <p:nvPr/>
          </p:nvCxnSpPr>
          <p:spPr>
            <a:xfrm>
              <a:off x="4852940" y="5315194"/>
              <a:ext cx="1211562" cy="158584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CF64E42-50FF-014C-B9CC-2209FB280185}"/>
                </a:ext>
              </a:extLst>
            </p:cNvPr>
            <p:cNvSpPr/>
            <p:nvPr/>
          </p:nvSpPr>
          <p:spPr>
            <a:xfrm>
              <a:off x="6460003" y="4697474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4727FC3-D9C5-4143-807B-0AFBCCB19D44}"/>
                </a:ext>
              </a:extLst>
            </p:cNvPr>
            <p:cNvSpPr/>
            <p:nvPr/>
          </p:nvSpPr>
          <p:spPr>
            <a:xfrm>
              <a:off x="6522162" y="4761107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D7B01E8-A7A5-CF4D-AC41-086505F2563B}"/>
                </a:ext>
              </a:extLst>
            </p:cNvPr>
            <p:cNvSpPr/>
            <p:nvPr/>
          </p:nvSpPr>
          <p:spPr>
            <a:xfrm>
              <a:off x="6595150" y="4826870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D6B118A-B343-1E4B-A0FB-197D0988E054}"/>
                </a:ext>
              </a:extLst>
            </p:cNvPr>
            <p:cNvSpPr/>
            <p:nvPr/>
          </p:nvSpPr>
          <p:spPr>
            <a:xfrm>
              <a:off x="6668138" y="4887790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D7384FE-AE8C-614E-84C0-AE39181A54D6}"/>
                </a:ext>
              </a:extLst>
            </p:cNvPr>
            <p:cNvSpPr/>
            <p:nvPr/>
          </p:nvSpPr>
          <p:spPr>
            <a:xfrm>
              <a:off x="6741126" y="4957781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E0233B-211C-074A-92CA-E0573ECFDD07}"/>
                </a:ext>
              </a:extLst>
            </p:cNvPr>
            <p:cNvSpPr/>
            <p:nvPr/>
          </p:nvSpPr>
          <p:spPr>
            <a:xfrm>
              <a:off x="6823736" y="5038086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77E1DAC-FC06-4445-8882-A0CE601E73AD}"/>
                </a:ext>
              </a:extLst>
            </p:cNvPr>
            <p:cNvCxnSpPr>
              <a:cxnSpLocks/>
              <a:stCxn id="150" idx="0"/>
              <a:endCxn id="162" idx="0"/>
            </p:cNvCxnSpPr>
            <p:nvPr/>
          </p:nvCxnSpPr>
          <p:spPr>
            <a:xfrm flipV="1">
              <a:off x="6144301" y="5038086"/>
              <a:ext cx="954567" cy="12591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A6FF126-31C2-2749-895E-AB2FEC0533FE}"/>
                </a:ext>
              </a:extLst>
            </p:cNvPr>
            <p:cNvCxnSpPr>
              <a:cxnSpLocks/>
              <a:stCxn id="150" idx="2"/>
              <a:endCxn id="162" idx="2"/>
            </p:cNvCxnSpPr>
            <p:nvPr/>
          </p:nvCxnSpPr>
          <p:spPr>
            <a:xfrm>
              <a:off x="6144301" y="5349742"/>
              <a:ext cx="954567" cy="14172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193F481-197E-6944-9C0D-EFA1D242F08A}"/>
                </a:ext>
              </a:extLst>
            </p:cNvPr>
            <p:cNvSpPr/>
            <p:nvPr/>
          </p:nvSpPr>
          <p:spPr>
            <a:xfrm>
              <a:off x="7421880" y="4932071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03D9DA0-FB36-CB46-89BD-CF6101AEE7E5}"/>
                </a:ext>
              </a:extLst>
            </p:cNvPr>
            <p:cNvSpPr/>
            <p:nvPr/>
          </p:nvSpPr>
          <p:spPr>
            <a:xfrm>
              <a:off x="7476157" y="4979940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D5F868C7-7142-6046-A71F-869476862DD0}"/>
                </a:ext>
              </a:extLst>
            </p:cNvPr>
            <p:cNvSpPr/>
            <p:nvPr/>
          </p:nvSpPr>
          <p:spPr>
            <a:xfrm>
              <a:off x="7533381" y="5029939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B001D59-2EF5-1B4C-96AB-4652CD102EB9}"/>
                </a:ext>
              </a:extLst>
            </p:cNvPr>
            <p:cNvSpPr/>
            <p:nvPr/>
          </p:nvSpPr>
          <p:spPr>
            <a:xfrm>
              <a:off x="7586660" y="5079035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5AA5ACD-9ADC-E843-968C-3116D64C06D0}"/>
                </a:ext>
              </a:extLst>
            </p:cNvPr>
            <p:cNvSpPr/>
            <p:nvPr/>
          </p:nvSpPr>
          <p:spPr>
            <a:xfrm>
              <a:off x="7639943" y="5129319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2B1008D-BB1C-B943-8CD3-7F6787954C1C}"/>
                </a:ext>
              </a:extLst>
            </p:cNvPr>
            <p:cNvSpPr/>
            <p:nvPr/>
          </p:nvSpPr>
          <p:spPr>
            <a:xfrm>
              <a:off x="7689680" y="5177788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EA2D4C6-507C-1E4C-95C5-980C3C6BA8C7}"/>
                </a:ext>
              </a:extLst>
            </p:cNvPr>
            <p:cNvCxnSpPr>
              <a:cxnSpLocks/>
              <a:stCxn id="133" idx="1"/>
              <a:endCxn id="176" idx="0"/>
            </p:cNvCxnSpPr>
            <p:nvPr/>
          </p:nvCxnSpPr>
          <p:spPr>
            <a:xfrm flipV="1">
              <a:off x="7186719" y="5177788"/>
              <a:ext cx="663206" cy="98434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B5BEADD-D8D7-6641-846D-F4BF251E5BE0}"/>
                </a:ext>
              </a:extLst>
            </p:cNvPr>
            <p:cNvCxnSpPr>
              <a:cxnSpLocks/>
              <a:endCxn id="176" idx="2"/>
            </p:cNvCxnSpPr>
            <p:nvPr/>
          </p:nvCxnSpPr>
          <p:spPr>
            <a:xfrm>
              <a:off x="7194613" y="5387946"/>
              <a:ext cx="655312" cy="53905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73BEA9FB-84BD-084E-A660-D38F9A24C2E2}"/>
                </a:ext>
              </a:extLst>
            </p:cNvPr>
            <p:cNvSpPr/>
            <p:nvPr/>
          </p:nvSpPr>
          <p:spPr>
            <a:xfrm>
              <a:off x="8053883" y="4322273"/>
              <a:ext cx="178890" cy="178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9609685-FC15-6C49-B005-D94BCA4CF649}"/>
                </a:ext>
              </a:extLst>
            </p:cNvPr>
            <p:cNvSpPr/>
            <p:nvPr/>
          </p:nvSpPr>
          <p:spPr>
            <a:xfrm>
              <a:off x="8053883" y="4566531"/>
              <a:ext cx="178890" cy="178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91DEAC0-0923-3F4D-8111-7336841C88AC}"/>
                </a:ext>
              </a:extLst>
            </p:cNvPr>
            <p:cNvSpPr/>
            <p:nvPr/>
          </p:nvSpPr>
          <p:spPr>
            <a:xfrm>
              <a:off x="8053883" y="4805451"/>
              <a:ext cx="178890" cy="178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B7E610C-6DD4-D44B-9E41-CA7371D723D3}"/>
                </a:ext>
              </a:extLst>
            </p:cNvPr>
            <p:cNvSpPr txBox="1"/>
            <p:nvPr/>
          </p:nvSpPr>
          <p:spPr>
            <a:xfrm rot="5400000">
              <a:off x="8001226" y="5053990"/>
              <a:ext cx="40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2D2C985-4D6E-E743-B4B8-B741E15E67DF}"/>
                </a:ext>
              </a:extLst>
            </p:cNvPr>
            <p:cNvSpPr/>
            <p:nvPr/>
          </p:nvSpPr>
          <p:spPr>
            <a:xfrm>
              <a:off x="8055338" y="5409896"/>
              <a:ext cx="178890" cy="178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7177F184-91FE-B548-B108-AB95B816B833}"/>
                </a:ext>
              </a:extLst>
            </p:cNvPr>
            <p:cNvSpPr/>
            <p:nvPr/>
          </p:nvSpPr>
          <p:spPr>
            <a:xfrm>
              <a:off x="8697046" y="4490808"/>
              <a:ext cx="178890" cy="1788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E189845-73DB-C049-AD76-C1D7ED06DBA0}"/>
                </a:ext>
              </a:extLst>
            </p:cNvPr>
            <p:cNvCxnSpPr>
              <a:cxnSpLocks/>
              <a:endCxn id="191" idx="2"/>
            </p:cNvCxnSpPr>
            <p:nvPr/>
          </p:nvCxnSpPr>
          <p:spPr>
            <a:xfrm>
              <a:off x="8235963" y="4422818"/>
              <a:ext cx="461083" cy="1574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06E6AFD-D405-CB4D-871B-568C51E92458}"/>
                </a:ext>
              </a:extLst>
            </p:cNvPr>
            <p:cNvSpPr/>
            <p:nvPr/>
          </p:nvSpPr>
          <p:spPr>
            <a:xfrm>
              <a:off x="8697046" y="4795096"/>
              <a:ext cx="178890" cy="1788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5FDB9DB-13DD-1943-AC9E-86B281259939}"/>
                </a:ext>
              </a:extLst>
            </p:cNvPr>
            <p:cNvSpPr/>
            <p:nvPr/>
          </p:nvSpPr>
          <p:spPr>
            <a:xfrm>
              <a:off x="8696880" y="5294748"/>
              <a:ext cx="178890" cy="1788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4778154-26CF-1B4C-B16E-9C33B8EE8867}"/>
                </a:ext>
              </a:extLst>
            </p:cNvPr>
            <p:cNvCxnSpPr>
              <a:cxnSpLocks/>
              <a:stCxn id="187" idx="3"/>
              <a:endCxn id="191" idx="2"/>
            </p:cNvCxnSpPr>
            <p:nvPr/>
          </p:nvCxnSpPr>
          <p:spPr>
            <a:xfrm flipV="1">
              <a:off x="8232773" y="4580253"/>
              <a:ext cx="464273" cy="7572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D1ED7B5-FFB3-F24D-A2AA-4013263B66DE}"/>
                </a:ext>
              </a:extLst>
            </p:cNvPr>
            <p:cNvCxnSpPr>
              <a:cxnSpLocks/>
              <a:stCxn id="188" idx="3"/>
              <a:endCxn id="191" idx="2"/>
            </p:cNvCxnSpPr>
            <p:nvPr/>
          </p:nvCxnSpPr>
          <p:spPr>
            <a:xfrm flipV="1">
              <a:off x="8232773" y="4580253"/>
              <a:ext cx="464273" cy="3146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A291457-37B4-D54E-9F3A-A839552DF1E1}"/>
                </a:ext>
              </a:extLst>
            </p:cNvPr>
            <p:cNvCxnSpPr>
              <a:cxnSpLocks/>
              <a:endCxn id="191" idx="2"/>
            </p:cNvCxnSpPr>
            <p:nvPr/>
          </p:nvCxnSpPr>
          <p:spPr>
            <a:xfrm flipV="1">
              <a:off x="8238789" y="4580253"/>
              <a:ext cx="458257" cy="91121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4275862-CB1B-0549-96E9-4E6CD6E9FB9F}"/>
                </a:ext>
              </a:extLst>
            </p:cNvPr>
            <p:cNvSpPr txBox="1"/>
            <p:nvPr/>
          </p:nvSpPr>
          <p:spPr>
            <a:xfrm rot="5400000">
              <a:off x="8640200" y="4972935"/>
              <a:ext cx="40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17C9ECD-6104-9247-A0CC-A0692E80EC98}"/>
                </a:ext>
              </a:extLst>
            </p:cNvPr>
            <p:cNvCxnSpPr>
              <a:cxnSpLocks/>
              <a:endCxn id="193" idx="2"/>
            </p:cNvCxnSpPr>
            <p:nvPr/>
          </p:nvCxnSpPr>
          <p:spPr>
            <a:xfrm>
              <a:off x="8231496" y="4413697"/>
              <a:ext cx="465550" cy="47084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2C19F10-2BD1-9F46-8D14-11379DBA04DE}"/>
                </a:ext>
              </a:extLst>
            </p:cNvPr>
            <p:cNvCxnSpPr>
              <a:cxnSpLocks/>
              <a:stCxn id="187" idx="3"/>
              <a:endCxn id="193" idx="2"/>
            </p:cNvCxnSpPr>
            <p:nvPr/>
          </p:nvCxnSpPr>
          <p:spPr>
            <a:xfrm>
              <a:off x="8232773" y="4655976"/>
              <a:ext cx="464273" cy="2285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99EF427-C053-5A42-8939-D84412D53E74}"/>
                </a:ext>
              </a:extLst>
            </p:cNvPr>
            <p:cNvCxnSpPr>
              <a:cxnSpLocks/>
              <a:stCxn id="187" idx="3"/>
              <a:endCxn id="194" idx="2"/>
            </p:cNvCxnSpPr>
            <p:nvPr/>
          </p:nvCxnSpPr>
          <p:spPr>
            <a:xfrm>
              <a:off x="8232773" y="4655976"/>
              <a:ext cx="464107" cy="72821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7B46053B-5A25-454A-A39D-98B05A4B0D95}"/>
                </a:ext>
              </a:extLst>
            </p:cNvPr>
            <p:cNvCxnSpPr>
              <a:cxnSpLocks/>
              <a:stCxn id="188" idx="3"/>
              <a:endCxn id="193" idx="2"/>
            </p:cNvCxnSpPr>
            <p:nvPr/>
          </p:nvCxnSpPr>
          <p:spPr>
            <a:xfrm flipV="1">
              <a:off x="8232773" y="4884541"/>
              <a:ext cx="464273" cy="103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A9C484D-E3B0-4F43-8540-606FA78E86B4}"/>
                </a:ext>
              </a:extLst>
            </p:cNvPr>
            <p:cNvCxnSpPr>
              <a:cxnSpLocks/>
              <a:stCxn id="188" idx="3"/>
              <a:endCxn id="194" idx="2"/>
            </p:cNvCxnSpPr>
            <p:nvPr/>
          </p:nvCxnSpPr>
          <p:spPr>
            <a:xfrm>
              <a:off x="8232773" y="4894896"/>
              <a:ext cx="464107" cy="4892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BD7519B9-7456-FE44-A267-60EAD4611967}"/>
                </a:ext>
              </a:extLst>
            </p:cNvPr>
            <p:cNvCxnSpPr>
              <a:cxnSpLocks/>
              <a:stCxn id="190" idx="3"/>
              <a:endCxn id="193" idx="2"/>
            </p:cNvCxnSpPr>
            <p:nvPr/>
          </p:nvCxnSpPr>
          <p:spPr>
            <a:xfrm flipV="1">
              <a:off x="8234228" y="4884541"/>
              <a:ext cx="462818" cy="61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9E7A5B0A-908D-264A-A7E4-C54CBF489D74}"/>
                </a:ext>
              </a:extLst>
            </p:cNvPr>
            <p:cNvCxnSpPr>
              <a:cxnSpLocks/>
              <a:stCxn id="190" idx="3"/>
              <a:endCxn id="194" idx="2"/>
            </p:cNvCxnSpPr>
            <p:nvPr/>
          </p:nvCxnSpPr>
          <p:spPr>
            <a:xfrm flipV="1">
              <a:off x="8234228" y="5384193"/>
              <a:ext cx="462652" cy="1151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A89342FB-9E51-DE46-95DD-6FB2CBFAE543}"/>
                </a:ext>
              </a:extLst>
            </p:cNvPr>
            <p:cNvCxnSpPr>
              <a:cxnSpLocks/>
              <a:endCxn id="194" idx="2"/>
            </p:cNvCxnSpPr>
            <p:nvPr/>
          </p:nvCxnSpPr>
          <p:spPr>
            <a:xfrm>
              <a:off x="8228306" y="4406588"/>
              <a:ext cx="468574" cy="97760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C454923C-A35D-F04A-94D6-52A04733FBE3}"/>
                </a:ext>
              </a:extLst>
            </p:cNvPr>
            <p:cNvCxnSpPr>
              <a:cxnSpLocks/>
              <a:stCxn id="191" idx="6"/>
              <a:endCxn id="298" idx="1"/>
            </p:cNvCxnSpPr>
            <p:nvPr/>
          </p:nvCxnSpPr>
          <p:spPr>
            <a:xfrm>
              <a:off x="8875936" y="4580253"/>
              <a:ext cx="299428" cy="35019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4DADCC2F-7BF3-BE4D-9447-4FC02F2BB4A0}"/>
                </a:ext>
              </a:extLst>
            </p:cNvPr>
            <p:cNvSpPr/>
            <p:nvPr/>
          </p:nvSpPr>
          <p:spPr>
            <a:xfrm>
              <a:off x="9175364" y="4841002"/>
              <a:ext cx="178890" cy="178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DBF86557-AC49-AE41-B701-D27492C238D7}"/>
                </a:ext>
              </a:extLst>
            </p:cNvPr>
            <p:cNvCxnSpPr>
              <a:cxnSpLocks/>
              <a:stCxn id="193" idx="6"/>
              <a:endCxn id="298" idx="1"/>
            </p:cNvCxnSpPr>
            <p:nvPr/>
          </p:nvCxnSpPr>
          <p:spPr>
            <a:xfrm>
              <a:off x="8875936" y="4884541"/>
              <a:ext cx="299428" cy="4590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8B4B6ED2-C83C-3046-89A8-601123CD8950}"/>
                </a:ext>
              </a:extLst>
            </p:cNvPr>
            <p:cNvCxnSpPr>
              <a:cxnSpLocks/>
              <a:stCxn id="194" idx="6"/>
              <a:endCxn id="298" idx="1"/>
            </p:cNvCxnSpPr>
            <p:nvPr/>
          </p:nvCxnSpPr>
          <p:spPr>
            <a:xfrm flipV="1">
              <a:off x="8875770" y="4930447"/>
              <a:ext cx="299594" cy="45374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51D60F83-EA22-3949-9EA7-7EB569FF876A}"/>
                </a:ext>
              </a:extLst>
            </p:cNvPr>
            <p:cNvSpPr txBox="1"/>
            <p:nvPr/>
          </p:nvSpPr>
          <p:spPr>
            <a:xfrm>
              <a:off x="2458403" y="3846895"/>
              <a:ext cx="1095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Input predictor(s)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931E89D8-6356-684A-AFA1-74EE634B67B0}"/>
                </a:ext>
              </a:extLst>
            </p:cNvPr>
            <p:cNvSpPr txBox="1"/>
            <p:nvPr/>
          </p:nvSpPr>
          <p:spPr>
            <a:xfrm>
              <a:off x="4027226" y="3886444"/>
              <a:ext cx="922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32 feature maps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C007C36E-D0DA-6D4A-B98B-9ABD0F05A2A7}"/>
                </a:ext>
              </a:extLst>
            </p:cNvPr>
            <p:cNvSpPr txBox="1"/>
            <p:nvPr/>
          </p:nvSpPr>
          <p:spPr>
            <a:xfrm>
              <a:off x="5318931" y="4177201"/>
              <a:ext cx="922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Max pool layer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75FF179D-3FD8-994C-9E65-8493C8FC40CA}"/>
                </a:ext>
              </a:extLst>
            </p:cNvPr>
            <p:cNvSpPr txBox="1"/>
            <p:nvPr/>
          </p:nvSpPr>
          <p:spPr>
            <a:xfrm>
              <a:off x="6302198" y="4215907"/>
              <a:ext cx="922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64 feature maps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6F0D48F5-37C4-AD42-BE6E-0A2EBE74BFC5}"/>
                </a:ext>
              </a:extLst>
            </p:cNvPr>
            <p:cNvSpPr txBox="1"/>
            <p:nvPr/>
          </p:nvSpPr>
          <p:spPr>
            <a:xfrm>
              <a:off x="7105954" y="4443438"/>
              <a:ext cx="922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Max pool layer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B92B818-CB97-7A4F-8B76-DF61AE0ECA11}"/>
                </a:ext>
              </a:extLst>
            </p:cNvPr>
            <p:cNvSpPr txBox="1"/>
            <p:nvPr/>
          </p:nvSpPr>
          <p:spPr>
            <a:xfrm>
              <a:off x="7697553" y="3990469"/>
              <a:ext cx="922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Flatten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0C3D5655-DA2D-2C49-B05F-006C42021C5A}"/>
                </a:ext>
              </a:extLst>
            </p:cNvPr>
            <p:cNvSpPr txBox="1"/>
            <p:nvPr/>
          </p:nvSpPr>
          <p:spPr>
            <a:xfrm>
              <a:off x="8111087" y="4163227"/>
              <a:ext cx="1300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64 neurons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F0F59F89-7A21-EF49-9669-3F34FD23945D}"/>
                </a:ext>
              </a:extLst>
            </p:cNvPr>
            <p:cNvSpPr txBox="1"/>
            <p:nvPr/>
          </p:nvSpPr>
          <p:spPr>
            <a:xfrm>
              <a:off x="8917623" y="4525791"/>
              <a:ext cx="922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Prediction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4F7C1DED-17B0-1241-A8A7-1BFD119C738C}"/>
                </a:ext>
              </a:extLst>
            </p:cNvPr>
            <p:cNvSpPr txBox="1"/>
            <p:nvPr/>
          </p:nvSpPr>
          <p:spPr>
            <a:xfrm>
              <a:off x="2616903" y="5125323"/>
              <a:ext cx="559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2x3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718DDF44-02F8-B242-8DED-319C9A182956}"/>
                </a:ext>
              </a:extLst>
            </p:cNvPr>
            <p:cNvSpPr txBox="1"/>
            <p:nvPr/>
          </p:nvSpPr>
          <p:spPr>
            <a:xfrm>
              <a:off x="4317026" y="5120202"/>
              <a:ext cx="5438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2x3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F9F883B5-F907-5440-9A97-F7B62A0B7BD7}"/>
                </a:ext>
              </a:extLst>
            </p:cNvPr>
            <p:cNvSpPr txBox="1"/>
            <p:nvPr/>
          </p:nvSpPr>
          <p:spPr>
            <a:xfrm>
              <a:off x="5444553" y="5129319"/>
              <a:ext cx="922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3x3</a:t>
              </a: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89E14375-E8AC-1240-A288-07C3E45B1701}"/>
                </a:ext>
              </a:extLst>
            </p:cNvPr>
            <p:cNvSpPr txBox="1"/>
            <p:nvPr/>
          </p:nvSpPr>
          <p:spPr>
            <a:xfrm>
              <a:off x="6586318" y="5193937"/>
              <a:ext cx="745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2x3</a:t>
              </a:r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5435A63C-8711-DD49-852F-A52309CF4FE7}"/>
              </a:ext>
            </a:extLst>
          </p:cNvPr>
          <p:cNvGrpSpPr/>
          <p:nvPr/>
        </p:nvGrpSpPr>
        <p:grpSpPr>
          <a:xfrm>
            <a:off x="2032221" y="1061277"/>
            <a:ext cx="6901236" cy="2525010"/>
            <a:chOff x="2032221" y="1061277"/>
            <a:chExt cx="6901236" cy="25250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DD9ED5-FF9A-5946-BADF-228B3724E107}"/>
                </a:ext>
              </a:extLst>
            </p:cNvPr>
            <p:cNvSpPr/>
            <p:nvPr/>
          </p:nvSpPr>
          <p:spPr>
            <a:xfrm>
              <a:off x="3223679" y="1916030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97211D-C7F3-A441-B4F0-2C794E7475D9}"/>
                </a:ext>
              </a:extLst>
            </p:cNvPr>
            <p:cNvSpPr/>
            <p:nvPr/>
          </p:nvSpPr>
          <p:spPr>
            <a:xfrm>
              <a:off x="3223681" y="2368438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691F06-6C40-C14B-8A56-410A657D7195}"/>
                </a:ext>
              </a:extLst>
            </p:cNvPr>
            <p:cNvSpPr/>
            <p:nvPr/>
          </p:nvSpPr>
          <p:spPr>
            <a:xfrm>
              <a:off x="3223679" y="2820845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C21D78-C3E5-2F48-BABE-5D4C0E6F9428}"/>
                </a:ext>
              </a:extLst>
            </p:cNvPr>
            <p:cNvSpPr/>
            <p:nvPr/>
          </p:nvSpPr>
          <p:spPr>
            <a:xfrm>
              <a:off x="4748484" y="1642370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85F0F2-9C9F-9144-A338-31B0EC66FCA6}"/>
                </a:ext>
              </a:extLst>
            </p:cNvPr>
            <p:cNvSpPr/>
            <p:nvPr/>
          </p:nvSpPr>
          <p:spPr>
            <a:xfrm>
              <a:off x="4748483" y="2228544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F62C91-C656-0445-AC71-8BFE57D08FEF}"/>
                </a:ext>
              </a:extLst>
            </p:cNvPr>
            <p:cNvSpPr/>
            <p:nvPr/>
          </p:nvSpPr>
          <p:spPr>
            <a:xfrm>
              <a:off x="4748481" y="3202801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B7BFC5-F15C-0F42-BE28-CE4CB7C29B0B}"/>
                </a:ext>
              </a:extLst>
            </p:cNvPr>
            <p:cNvSpPr txBox="1"/>
            <p:nvPr/>
          </p:nvSpPr>
          <p:spPr>
            <a:xfrm rot="5400000">
              <a:off x="4801073" y="2774715"/>
              <a:ext cx="40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975015-C545-2744-9DE6-69A227217DEF}"/>
                </a:ext>
              </a:extLst>
            </p:cNvPr>
            <p:cNvCxnSpPr>
              <a:cxnSpLocks/>
              <a:stCxn id="4" idx="3"/>
              <a:endCxn id="7" idx="2"/>
            </p:cNvCxnSpPr>
            <p:nvPr/>
          </p:nvCxnSpPr>
          <p:spPr>
            <a:xfrm flipV="1">
              <a:off x="3607165" y="1834113"/>
              <a:ext cx="1141319" cy="27366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3AD8BDD-8179-7840-8465-DDD22F4CCC75}"/>
                </a:ext>
              </a:extLst>
            </p:cNvPr>
            <p:cNvCxnSpPr>
              <a:cxnSpLocks/>
              <a:stCxn id="4" idx="3"/>
              <a:endCxn id="8" idx="2"/>
            </p:cNvCxnSpPr>
            <p:nvPr/>
          </p:nvCxnSpPr>
          <p:spPr>
            <a:xfrm>
              <a:off x="3607165" y="2107773"/>
              <a:ext cx="1141318" cy="31251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CE26ED0-1DE7-DE48-84FE-D6C3C95ABE62}"/>
                </a:ext>
              </a:extLst>
            </p:cNvPr>
            <p:cNvCxnSpPr>
              <a:cxnSpLocks/>
              <a:stCxn id="4" idx="3"/>
              <a:endCxn id="9" idx="2"/>
            </p:cNvCxnSpPr>
            <p:nvPr/>
          </p:nvCxnSpPr>
          <p:spPr>
            <a:xfrm>
              <a:off x="3607165" y="2107773"/>
              <a:ext cx="1141316" cy="128677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E906C48-7205-BC4E-B35B-38C462858F24}"/>
                </a:ext>
              </a:extLst>
            </p:cNvPr>
            <p:cNvCxnSpPr>
              <a:cxnSpLocks/>
              <a:stCxn id="5" idx="3"/>
              <a:endCxn id="7" idx="2"/>
            </p:cNvCxnSpPr>
            <p:nvPr/>
          </p:nvCxnSpPr>
          <p:spPr>
            <a:xfrm flipV="1">
              <a:off x="3607167" y="1834113"/>
              <a:ext cx="1141317" cy="7260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8325E3-70E2-0D4D-8FB1-6630C1843774}"/>
                </a:ext>
              </a:extLst>
            </p:cNvPr>
            <p:cNvCxnSpPr>
              <a:cxnSpLocks/>
              <a:stCxn id="5" idx="3"/>
              <a:endCxn id="8" idx="2"/>
            </p:cNvCxnSpPr>
            <p:nvPr/>
          </p:nvCxnSpPr>
          <p:spPr>
            <a:xfrm flipV="1">
              <a:off x="3607167" y="2420287"/>
              <a:ext cx="1141316" cy="13989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2A104D4-15D1-7144-8B0B-E7AB0B63094B}"/>
                </a:ext>
              </a:extLst>
            </p:cNvPr>
            <p:cNvCxnSpPr>
              <a:cxnSpLocks/>
              <a:stCxn id="5" idx="3"/>
              <a:endCxn id="9" idx="2"/>
            </p:cNvCxnSpPr>
            <p:nvPr/>
          </p:nvCxnSpPr>
          <p:spPr>
            <a:xfrm>
              <a:off x="3607167" y="2560181"/>
              <a:ext cx="1141314" cy="834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132DA8D-274C-1641-A181-899BABA66661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 flipV="1">
              <a:off x="3607165" y="1834113"/>
              <a:ext cx="1141319" cy="11784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7B568D3-E71D-2749-9F63-9401F685896C}"/>
                </a:ext>
              </a:extLst>
            </p:cNvPr>
            <p:cNvCxnSpPr>
              <a:cxnSpLocks/>
              <a:stCxn id="6" idx="3"/>
              <a:endCxn id="8" idx="2"/>
            </p:cNvCxnSpPr>
            <p:nvPr/>
          </p:nvCxnSpPr>
          <p:spPr>
            <a:xfrm flipV="1">
              <a:off x="3607165" y="2420287"/>
              <a:ext cx="1141318" cy="59230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ECADBA2-5096-7244-9768-297B49307C56}"/>
                </a:ext>
              </a:extLst>
            </p:cNvPr>
            <p:cNvCxnSpPr>
              <a:cxnSpLocks/>
              <a:stCxn id="6" idx="3"/>
              <a:endCxn id="9" idx="2"/>
            </p:cNvCxnSpPr>
            <p:nvPr/>
          </p:nvCxnSpPr>
          <p:spPr>
            <a:xfrm>
              <a:off x="3607165" y="3012588"/>
              <a:ext cx="1141316" cy="3819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501A554-5380-2F4A-AA80-72C70E2F08DA}"/>
                </a:ext>
              </a:extLst>
            </p:cNvPr>
            <p:cNvSpPr/>
            <p:nvPr/>
          </p:nvSpPr>
          <p:spPr>
            <a:xfrm>
              <a:off x="7264903" y="1642370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05F673F-7428-3B4A-80FE-AFDE16AB0B5C}"/>
                </a:ext>
              </a:extLst>
            </p:cNvPr>
            <p:cNvSpPr/>
            <p:nvPr/>
          </p:nvSpPr>
          <p:spPr>
            <a:xfrm>
              <a:off x="7264902" y="2228544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7F1F5EE-52BC-F74F-A29F-77DD4A157B05}"/>
                </a:ext>
              </a:extLst>
            </p:cNvPr>
            <p:cNvSpPr/>
            <p:nvPr/>
          </p:nvSpPr>
          <p:spPr>
            <a:xfrm>
              <a:off x="7264900" y="3202801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837CB49-23CF-3644-A127-B20ABEDD9F43}"/>
                </a:ext>
              </a:extLst>
            </p:cNvPr>
            <p:cNvSpPr txBox="1"/>
            <p:nvPr/>
          </p:nvSpPr>
          <p:spPr>
            <a:xfrm rot="5400000">
              <a:off x="7317492" y="2774715"/>
              <a:ext cx="40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315F162-7BCF-0149-B7A2-D03E51CF2CEE}"/>
                </a:ext>
              </a:extLst>
            </p:cNvPr>
            <p:cNvSpPr/>
            <p:nvPr/>
          </p:nvSpPr>
          <p:spPr>
            <a:xfrm>
              <a:off x="5478588" y="1642370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1D5BFB1-70C3-804B-956D-2DCD68B38ACB}"/>
                </a:ext>
              </a:extLst>
            </p:cNvPr>
            <p:cNvSpPr/>
            <p:nvPr/>
          </p:nvSpPr>
          <p:spPr>
            <a:xfrm>
              <a:off x="5478588" y="2228544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789E55-7CA9-884C-918B-DD591D8529D8}"/>
                </a:ext>
              </a:extLst>
            </p:cNvPr>
            <p:cNvSpPr/>
            <p:nvPr/>
          </p:nvSpPr>
          <p:spPr>
            <a:xfrm>
              <a:off x="5478582" y="3202801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D6A4C13-A814-A140-BFB1-4FA4144AA15B}"/>
                </a:ext>
              </a:extLst>
            </p:cNvPr>
            <p:cNvCxnSpPr>
              <a:cxnSpLocks/>
              <a:stCxn id="7" idx="6"/>
              <a:endCxn id="52" idx="1"/>
            </p:cNvCxnSpPr>
            <p:nvPr/>
          </p:nvCxnSpPr>
          <p:spPr>
            <a:xfrm>
              <a:off x="5131970" y="1834113"/>
              <a:ext cx="34661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BA72935-8C5F-264F-A429-D589BFC4EEC2}"/>
                </a:ext>
              </a:extLst>
            </p:cNvPr>
            <p:cNvCxnSpPr>
              <a:cxnSpLocks/>
              <a:stCxn id="8" idx="6"/>
              <a:endCxn id="53" idx="1"/>
            </p:cNvCxnSpPr>
            <p:nvPr/>
          </p:nvCxnSpPr>
          <p:spPr>
            <a:xfrm>
              <a:off x="5131969" y="2420287"/>
              <a:ext cx="34661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06CFF85-C1A1-2C49-B877-F1417DF9E3E6}"/>
                </a:ext>
              </a:extLst>
            </p:cNvPr>
            <p:cNvCxnSpPr>
              <a:cxnSpLocks/>
              <a:stCxn id="9" idx="6"/>
              <a:endCxn id="54" idx="1"/>
            </p:cNvCxnSpPr>
            <p:nvPr/>
          </p:nvCxnSpPr>
          <p:spPr>
            <a:xfrm>
              <a:off x="5131967" y="3394544"/>
              <a:ext cx="34661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D10752B-1DD2-FA45-A4A4-18F71BC75B9F}"/>
                </a:ext>
              </a:extLst>
            </p:cNvPr>
            <p:cNvCxnSpPr>
              <a:cxnSpLocks/>
              <a:stCxn id="52" idx="3"/>
              <a:endCxn id="39" idx="2"/>
            </p:cNvCxnSpPr>
            <p:nvPr/>
          </p:nvCxnSpPr>
          <p:spPr>
            <a:xfrm>
              <a:off x="5862074" y="1834113"/>
              <a:ext cx="140282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87BB24-C37D-C146-B0F9-8CC4034DE2A4}"/>
                </a:ext>
              </a:extLst>
            </p:cNvPr>
            <p:cNvCxnSpPr>
              <a:cxnSpLocks/>
              <a:stCxn id="52" idx="3"/>
              <a:endCxn id="40" idx="2"/>
            </p:cNvCxnSpPr>
            <p:nvPr/>
          </p:nvCxnSpPr>
          <p:spPr>
            <a:xfrm>
              <a:off x="5862074" y="1834113"/>
              <a:ext cx="1402828" cy="58617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CBBB02E-B4B0-CA47-BA9B-18E965DA4C26}"/>
                </a:ext>
              </a:extLst>
            </p:cNvPr>
            <p:cNvCxnSpPr>
              <a:cxnSpLocks/>
              <a:stCxn id="52" idx="3"/>
              <a:endCxn id="41" idx="2"/>
            </p:cNvCxnSpPr>
            <p:nvPr/>
          </p:nvCxnSpPr>
          <p:spPr>
            <a:xfrm>
              <a:off x="5862074" y="1834113"/>
              <a:ext cx="1402826" cy="1560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856E950-EEAE-9D49-B684-58479D760A18}"/>
                </a:ext>
              </a:extLst>
            </p:cNvPr>
            <p:cNvCxnSpPr>
              <a:cxnSpLocks/>
              <a:stCxn id="53" idx="3"/>
              <a:endCxn id="39" idx="2"/>
            </p:cNvCxnSpPr>
            <p:nvPr/>
          </p:nvCxnSpPr>
          <p:spPr>
            <a:xfrm flipV="1">
              <a:off x="5862074" y="1834113"/>
              <a:ext cx="1402829" cy="58617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8D70BCE-6363-6449-BF43-2714F48FBFE3}"/>
                </a:ext>
              </a:extLst>
            </p:cNvPr>
            <p:cNvCxnSpPr>
              <a:cxnSpLocks/>
              <a:stCxn id="53" idx="3"/>
              <a:endCxn id="40" idx="2"/>
            </p:cNvCxnSpPr>
            <p:nvPr/>
          </p:nvCxnSpPr>
          <p:spPr>
            <a:xfrm>
              <a:off x="5862074" y="2420287"/>
              <a:ext cx="140282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5E3E01E-E49E-2B4B-9F0C-BB7EBA515B03}"/>
                </a:ext>
              </a:extLst>
            </p:cNvPr>
            <p:cNvCxnSpPr>
              <a:cxnSpLocks/>
              <a:stCxn id="53" idx="3"/>
              <a:endCxn id="41" idx="2"/>
            </p:cNvCxnSpPr>
            <p:nvPr/>
          </p:nvCxnSpPr>
          <p:spPr>
            <a:xfrm>
              <a:off x="5862074" y="2420287"/>
              <a:ext cx="1402826" cy="97425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C4C24C5-2C6A-D146-A2C1-071B4BEEFB43}"/>
                </a:ext>
              </a:extLst>
            </p:cNvPr>
            <p:cNvCxnSpPr>
              <a:cxnSpLocks/>
              <a:stCxn id="54" idx="3"/>
              <a:endCxn id="39" idx="2"/>
            </p:cNvCxnSpPr>
            <p:nvPr/>
          </p:nvCxnSpPr>
          <p:spPr>
            <a:xfrm flipV="1">
              <a:off x="5862068" y="1834113"/>
              <a:ext cx="1402835" cy="1560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B797154-5893-D24F-8A9C-30A83ED4BFE9}"/>
                </a:ext>
              </a:extLst>
            </p:cNvPr>
            <p:cNvCxnSpPr>
              <a:cxnSpLocks/>
              <a:stCxn id="54" idx="3"/>
              <a:endCxn id="40" idx="2"/>
            </p:cNvCxnSpPr>
            <p:nvPr/>
          </p:nvCxnSpPr>
          <p:spPr>
            <a:xfrm flipV="1">
              <a:off x="5862068" y="2420287"/>
              <a:ext cx="1402834" cy="97425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859208-9B2F-504B-97C0-F4362DB370EB}"/>
                </a:ext>
              </a:extLst>
            </p:cNvPr>
            <p:cNvCxnSpPr>
              <a:cxnSpLocks/>
              <a:stCxn id="54" idx="3"/>
              <a:endCxn id="41" idx="2"/>
            </p:cNvCxnSpPr>
            <p:nvPr/>
          </p:nvCxnSpPr>
          <p:spPr>
            <a:xfrm>
              <a:off x="5862068" y="3394544"/>
              <a:ext cx="140283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CB1584E-E5E8-FE46-BE75-5AF9B3D7EEE5}"/>
                </a:ext>
              </a:extLst>
            </p:cNvPr>
            <p:cNvSpPr/>
            <p:nvPr/>
          </p:nvSpPr>
          <p:spPr>
            <a:xfrm>
              <a:off x="8238789" y="2331160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0854FFC-DEA8-8E4B-85A9-1B7FF6EDE9A3}"/>
                </a:ext>
              </a:extLst>
            </p:cNvPr>
            <p:cNvCxnSpPr>
              <a:cxnSpLocks/>
              <a:stCxn id="105" idx="1"/>
              <a:endCxn id="39" idx="6"/>
            </p:cNvCxnSpPr>
            <p:nvPr/>
          </p:nvCxnSpPr>
          <p:spPr>
            <a:xfrm flipH="1" flipV="1">
              <a:off x="7648389" y="1834113"/>
              <a:ext cx="590400" cy="6887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06D1BCE-A5C2-A244-876B-3C9EA2F15844}"/>
                </a:ext>
              </a:extLst>
            </p:cNvPr>
            <p:cNvCxnSpPr>
              <a:cxnSpLocks/>
              <a:stCxn id="105" idx="1"/>
              <a:endCxn id="40" idx="6"/>
            </p:cNvCxnSpPr>
            <p:nvPr/>
          </p:nvCxnSpPr>
          <p:spPr>
            <a:xfrm flipH="1" flipV="1">
              <a:off x="7648388" y="2420287"/>
              <a:ext cx="590401" cy="10261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E621471-BC69-8742-883A-229F15CDC769}"/>
                </a:ext>
              </a:extLst>
            </p:cNvPr>
            <p:cNvCxnSpPr>
              <a:cxnSpLocks/>
              <a:stCxn id="105" idx="1"/>
              <a:endCxn id="41" idx="6"/>
            </p:cNvCxnSpPr>
            <p:nvPr/>
          </p:nvCxnSpPr>
          <p:spPr>
            <a:xfrm flipH="1">
              <a:off x="7648386" y="2522903"/>
              <a:ext cx="590403" cy="87164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8804492-3786-1649-BC76-0F72C77417FE}"/>
                </a:ext>
              </a:extLst>
            </p:cNvPr>
            <p:cNvSpPr txBox="1"/>
            <p:nvPr/>
          </p:nvSpPr>
          <p:spPr>
            <a:xfrm rot="5400000">
              <a:off x="5529258" y="2774715"/>
              <a:ext cx="40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84CB640-0C53-EB4D-BB37-460452115FCF}"/>
                </a:ext>
              </a:extLst>
            </p:cNvPr>
            <p:cNvSpPr txBox="1"/>
            <p:nvPr/>
          </p:nvSpPr>
          <p:spPr>
            <a:xfrm>
              <a:off x="2919611" y="1472636"/>
              <a:ext cx="1003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Input</a:t>
              </a:r>
            </a:p>
            <a:p>
              <a:pPr algn="ctr"/>
              <a:r>
                <a:rPr lang="en-US" sz="1200" dirty="0"/>
                <a:t>predictor(s) 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A7DE834-7887-BB48-8CDA-0631D7859C9E}"/>
                </a:ext>
              </a:extLst>
            </p:cNvPr>
            <p:cNvSpPr txBox="1"/>
            <p:nvPr/>
          </p:nvSpPr>
          <p:spPr>
            <a:xfrm>
              <a:off x="4574764" y="1137737"/>
              <a:ext cx="730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20 neurons 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2AC7607-AAB1-6F4A-AC53-915E69D96D9B}"/>
                </a:ext>
              </a:extLst>
            </p:cNvPr>
            <p:cNvSpPr txBox="1"/>
            <p:nvPr/>
          </p:nvSpPr>
          <p:spPr>
            <a:xfrm>
              <a:off x="7078350" y="1137737"/>
              <a:ext cx="730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20 neurons 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D80FD1A-9D88-0944-84AF-703BCFCF427D}"/>
                </a:ext>
              </a:extLst>
            </p:cNvPr>
            <p:cNvSpPr txBox="1"/>
            <p:nvPr/>
          </p:nvSpPr>
          <p:spPr>
            <a:xfrm>
              <a:off x="8011043" y="2061438"/>
              <a:ext cx="922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Prediction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10718336-010C-4040-A071-312E67B9DC31}"/>
                </a:ext>
              </a:extLst>
            </p:cNvPr>
            <p:cNvSpPr txBox="1"/>
            <p:nvPr/>
          </p:nvSpPr>
          <p:spPr>
            <a:xfrm>
              <a:off x="2032221" y="1061277"/>
              <a:ext cx="28638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a) FNN architecture</a:t>
              </a:r>
            </a:p>
          </p:txBody>
        </p:sp>
      </p:grpSp>
      <p:sp>
        <p:nvSpPr>
          <p:cNvPr id="388" name="TextBox 387">
            <a:extLst>
              <a:ext uri="{FF2B5EF4-FFF2-40B4-BE49-F238E27FC236}">
                <a16:creationId xmlns:a16="http://schemas.microsoft.com/office/drawing/2014/main" id="{183A169A-D45B-BD42-86CF-27D1B0414762}"/>
              </a:ext>
            </a:extLst>
          </p:cNvPr>
          <p:cNvSpPr txBox="1"/>
          <p:nvPr/>
        </p:nvSpPr>
        <p:spPr>
          <a:xfrm>
            <a:off x="2027843" y="3506721"/>
            <a:ext cx="24837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b) CNN architecture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3997000-5D18-6241-989C-20B6076CA246}"/>
              </a:ext>
            </a:extLst>
          </p:cNvPr>
          <p:cNvSpPr/>
          <p:nvPr/>
        </p:nvSpPr>
        <p:spPr>
          <a:xfrm rot="5400000">
            <a:off x="4801786" y="5171171"/>
            <a:ext cx="102307" cy="18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2EA0938-3E73-D843-8ED7-ACBC6F6F308E}"/>
              </a:ext>
            </a:extLst>
          </p:cNvPr>
          <p:cNvSpPr/>
          <p:nvPr/>
        </p:nvSpPr>
        <p:spPr>
          <a:xfrm rot="5400000">
            <a:off x="7135565" y="5234506"/>
            <a:ext cx="102307" cy="18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0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FE1EDC-9A5E-024D-A782-90A9D25EA35A}"/>
              </a:ext>
            </a:extLst>
          </p:cNvPr>
          <p:cNvGrpSpPr/>
          <p:nvPr/>
        </p:nvGrpSpPr>
        <p:grpSpPr>
          <a:xfrm>
            <a:off x="2118067" y="936484"/>
            <a:ext cx="7703239" cy="4925847"/>
            <a:chOff x="2118067" y="936484"/>
            <a:chExt cx="7703239" cy="4925847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A6913C8-8733-4049-80FC-57D1013FFED8}"/>
                </a:ext>
              </a:extLst>
            </p:cNvPr>
            <p:cNvSpPr/>
            <p:nvPr/>
          </p:nvSpPr>
          <p:spPr>
            <a:xfrm>
              <a:off x="2118067" y="936484"/>
              <a:ext cx="7642387" cy="4925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E862289-E952-354B-A040-65BD9B34F0C5}"/>
                </a:ext>
              </a:extLst>
            </p:cNvPr>
            <p:cNvSpPr/>
            <p:nvPr/>
          </p:nvSpPr>
          <p:spPr>
            <a:xfrm>
              <a:off x="3913889" y="4538777"/>
              <a:ext cx="1098049" cy="9047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773ABB7-7D79-2C47-8E69-89493E39FB20}"/>
                </a:ext>
              </a:extLst>
            </p:cNvPr>
            <p:cNvSpPr/>
            <p:nvPr/>
          </p:nvSpPr>
          <p:spPr>
            <a:xfrm>
              <a:off x="4021887" y="4622317"/>
              <a:ext cx="1098049" cy="9047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9B7A8B-7BE7-A543-803C-9BA9E1F23DF5}"/>
                </a:ext>
              </a:extLst>
            </p:cNvPr>
            <p:cNvSpPr/>
            <p:nvPr/>
          </p:nvSpPr>
          <p:spPr>
            <a:xfrm>
              <a:off x="4140266" y="4723958"/>
              <a:ext cx="1098049" cy="9047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DD3016F-378F-334F-B7E5-DF28E5B08D5A}"/>
                </a:ext>
              </a:extLst>
            </p:cNvPr>
            <p:cNvSpPr/>
            <p:nvPr/>
          </p:nvSpPr>
          <p:spPr>
            <a:xfrm>
              <a:off x="4258645" y="4819874"/>
              <a:ext cx="1098049" cy="9047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E5CF25B-39C1-EE4B-8DF9-E60F4A6A8E02}"/>
                </a:ext>
              </a:extLst>
            </p:cNvPr>
            <p:cNvSpPr/>
            <p:nvPr/>
          </p:nvSpPr>
          <p:spPr>
            <a:xfrm>
              <a:off x="5417547" y="4803393"/>
              <a:ext cx="669299" cy="55146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11C353A-1AE7-BA45-8344-E0DB1D5CCEC9}"/>
                </a:ext>
              </a:extLst>
            </p:cNvPr>
            <p:cNvSpPr/>
            <p:nvPr/>
          </p:nvSpPr>
          <p:spPr>
            <a:xfrm>
              <a:off x="5525545" y="4886933"/>
              <a:ext cx="669299" cy="55146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9576ABC-2AB5-0043-A3BA-051D3E50475B}"/>
                </a:ext>
              </a:extLst>
            </p:cNvPr>
            <p:cNvSpPr/>
            <p:nvPr/>
          </p:nvSpPr>
          <p:spPr>
            <a:xfrm>
              <a:off x="5643924" y="4988574"/>
              <a:ext cx="669299" cy="55146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00813F9-EA52-E94C-B878-621D3BA7F995}"/>
                </a:ext>
              </a:extLst>
            </p:cNvPr>
            <p:cNvSpPr/>
            <p:nvPr/>
          </p:nvSpPr>
          <p:spPr>
            <a:xfrm>
              <a:off x="5762303" y="5084490"/>
              <a:ext cx="669299" cy="55146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2049D89-7692-C745-B260-AA80C2657FD2}"/>
                </a:ext>
              </a:extLst>
            </p:cNvPr>
            <p:cNvSpPr/>
            <p:nvPr/>
          </p:nvSpPr>
          <p:spPr>
            <a:xfrm>
              <a:off x="6086846" y="5326178"/>
              <a:ext cx="179811" cy="185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31411D4-76D3-654B-B0B7-B63E6EE4B291}"/>
                </a:ext>
              </a:extLst>
            </p:cNvPr>
            <p:cNvCxnSpPr>
              <a:cxnSpLocks/>
              <a:endCxn id="165" idx="0"/>
            </p:cNvCxnSpPr>
            <p:nvPr/>
          </p:nvCxnSpPr>
          <p:spPr>
            <a:xfrm flipV="1">
              <a:off x="4886237" y="5084490"/>
              <a:ext cx="1210716" cy="275731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FD962E6-55CC-EB47-A0D3-4BB3595E275B}"/>
                </a:ext>
              </a:extLst>
            </p:cNvPr>
            <p:cNvCxnSpPr>
              <a:cxnSpLocks/>
              <a:stCxn id="251" idx="3"/>
              <a:endCxn id="165" idx="2"/>
            </p:cNvCxnSpPr>
            <p:nvPr/>
          </p:nvCxnSpPr>
          <p:spPr>
            <a:xfrm>
              <a:off x="4885391" y="5477368"/>
              <a:ext cx="1211562" cy="158584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D1860DF-8F39-974B-BEF2-F40438A6C7C9}"/>
                </a:ext>
              </a:extLst>
            </p:cNvPr>
            <p:cNvSpPr/>
            <p:nvPr/>
          </p:nvSpPr>
          <p:spPr>
            <a:xfrm>
              <a:off x="6492454" y="4859648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B2BB2FA-2E78-B145-8A29-93CDF5F52AA4}"/>
                </a:ext>
              </a:extLst>
            </p:cNvPr>
            <p:cNvSpPr/>
            <p:nvPr/>
          </p:nvSpPr>
          <p:spPr>
            <a:xfrm>
              <a:off x="6554613" y="4923281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7EAD9851-C7E3-9041-8496-95DAAAFE95E5}"/>
                </a:ext>
              </a:extLst>
            </p:cNvPr>
            <p:cNvSpPr/>
            <p:nvPr/>
          </p:nvSpPr>
          <p:spPr>
            <a:xfrm>
              <a:off x="6627601" y="4989044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9352CF8-0FA0-C04F-842D-DDE450DDE8AD}"/>
                </a:ext>
              </a:extLst>
            </p:cNvPr>
            <p:cNvSpPr/>
            <p:nvPr/>
          </p:nvSpPr>
          <p:spPr>
            <a:xfrm>
              <a:off x="6700589" y="5049964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C818099-3416-D546-8942-EAEC95910F0A}"/>
                </a:ext>
              </a:extLst>
            </p:cNvPr>
            <p:cNvSpPr/>
            <p:nvPr/>
          </p:nvSpPr>
          <p:spPr>
            <a:xfrm>
              <a:off x="6773577" y="5119955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07C24D9-914E-564A-95E8-56EE263900C5}"/>
                </a:ext>
              </a:extLst>
            </p:cNvPr>
            <p:cNvSpPr/>
            <p:nvPr/>
          </p:nvSpPr>
          <p:spPr>
            <a:xfrm>
              <a:off x="6856187" y="5200260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5F72A99-B29E-7B40-BF4D-64C40F2CA206}"/>
                </a:ext>
              </a:extLst>
            </p:cNvPr>
            <p:cNvCxnSpPr>
              <a:cxnSpLocks/>
              <a:stCxn id="167" idx="0"/>
              <a:endCxn id="183" idx="0"/>
            </p:cNvCxnSpPr>
            <p:nvPr/>
          </p:nvCxnSpPr>
          <p:spPr>
            <a:xfrm flipV="1">
              <a:off x="6176752" y="5200260"/>
              <a:ext cx="954567" cy="12591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7052735-4073-3C49-AEC7-E03946960FB4}"/>
                </a:ext>
              </a:extLst>
            </p:cNvPr>
            <p:cNvCxnSpPr>
              <a:cxnSpLocks/>
              <a:stCxn id="167" idx="2"/>
              <a:endCxn id="183" idx="2"/>
            </p:cNvCxnSpPr>
            <p:nvPr/>
          </p:nvCxnSpPr>
          <p:spPr>
            <a:xfrm>
              <a:off x="6176752" y="5511916"/>
              <a:ext cx="954567" cy="14172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4F2A374-844C-854F-9F06-67081E786406}"/>
                </a:ext>
              </a:extLst>
            </p:cNvPr>
            <p:cNvSpPr/>
            <p:nvPr/>
          </p:nvSpPr>
          <p:spPr>
            <a:xfrm>
              <a:off x="7454331" y="5094245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15241F6A-40A8-2F49-9FA6-000E9953CB1D}"/>
                </a:ext>
              </a:extLst>
            </p:cNvPr>
            <p:cNvSpPr/>
            <p:nvPr/>
          </p:nvSpPr>
          <p:spPr>
            <a:xfrm>
              <a:off x="7508608" y="5142114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B7643C7-7B0C-1248-AD4A-92A0DE26B89C}"/>
                </a:ext>
              </a:extLst>
            </p:cNvPr>
            <p:cNvSpPr/>
            <p:nvPr/>
          </p:nvSpPr>
          <p:spPr>
            <a:xfrm>
              <a:off x="7565832" y="5192113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1366D956-1D89-1742-9697-580E25693621}"/>
                </a:ext>
              </a:extLst>
            </p:cNvPr>
            <p:cNvSpPr/>
            <p:nvPr/>
          </p:nvSpPr>
          <p:spPr>
            <a:xfrm>
              <a:off x="7619111" y="5241209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21FF24B-6548-F140-9C7D-FBA8F00284B5}"/>
                </a:ext>
              </a:extLst>
            </p:cNvPr>
            <p:cNvSpPr/>
            <p:nvPr/>
          </p:nvSpPr>
          <p:spPr>
            <a:xfrm>
              <a:off x="7672394" y="5291493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1AB95F7-FC0F-9A4B-AB0E-2D74EFF99FAF}"/>
                </a:ext>
              </a:extLst>
            </p:cNvPr>
            <p:cNvSpPr/>
            <p:nvPr/>
          </p:nvSpPr>
          <p:spPr>
            <a:xfrm>
              <a:off x="7722131" y="5339962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5020D02-4232-6648-8C99-EB85C44609A3}"/>
                </a:ext>
              </a:extLst>
            </p:cNvPr>
            <p:cNvCxnSpPr>
              <a:cxnSpLocks/>
              <a:stCxn id="252" idx="1"/>
              <a:endCxn id="202" idx="0"/>
            </p:cNvCxnSpPr>
            <p:nvPr/>
          </p:nvCxnSpPr>
          <p:spPr>
            <a:xfrm flipV="1">
              <a:off x="7219170" y="5339962"/>
              <a:ext cx="663206" cy="98434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ACFD921-FC08-9741-B2C4-FDC4E6A35551}"/>
                </a:ext>
              </a:extLst>
            </p:cNvPr>
            <p:cNvCxnSpPr>
              <a:cxnSpLocks/>
              <a:endCxn id="202" idx="2"/>
            </p:cNvCxnSpPr>
            <p:nvPr/>
          </p:nvCxnSpPr>
          <p:spPr>
            <a:xfrm>
              <a:off x="7227064" y="5550120"/>
              <a:ext cx="655312" cy="53905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771F103-D584-524D-94AD-822D2EFCD160}"/>
                </a:ext>
              </a:extLst>
            </p:cNvPr>
            <p:cNvSpPr/>
            <p:nvPr/>
          </p:nvSpPr>
          <p:spPr>
            <a:xfrm>
              <a:off x="8086334" y="4484447"/>
              <a:ext cx="178890" cy="178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77D4905-34E7-E242-81CC-63268B450747}"/>
                </a:ext>
              </a:extLst>
            </p:cNvPr>
            <p:cNvSpPr/>
            <p:nvPr/>
          </p:nvSpPr>
          <p:spPr>
            <a:xfrm>
              <a:off x="8086334" y="4728705"/>
              <a:ext cx="178890" cy="178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CC5FDD1-4085-C64F-9AB2-BB0D414B8424}"/>
                </a:ext>
              </a:extLst>
            </p:cNvPr>
            <p:cNvSpPr/>
            <p:nvPr/>
          </p:nvSpPr>
          <p:spPr>
            <a:xfrm>
              <a:off x="8086334" y="4967625"/>
              <a:ext cx="178890" cy="178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6BF6A68B-1786-5F4E-84B8-6F5C10DF80DB}"/>
                </a:ext>
              </a:extLst>
            </p:cNvPr>
            <p:cNvSpPr txBox="1"/>
            <p:nvPr/>
          </p:nvSpPr>
          <p:spPr>
            <a:xfrm rot="5400000">
              <a:off x="8033677" y="5216164"/>
              <a:ext cx="40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8A999D9-49CB-2246-9647-AE68774AA138}"/>
                </a:ext>
              </a:extLst>
            </p:cNvPr>
            <p:cNvSpPr/>
            <p:nvPr/>
          </p:nvSpPr>
          <p:spPr>
            <a:xfrm>
              <a:off x="8087789" y="5572070"/>
              <a:ext cx="178890" cy="178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A0D80130-C4C2-584D-86AB-E2D597EFDCB8}"/>
                </a:ext>
              </a:extLst>
            </p:cNvPr>
            <p:cNvSpPr/>
            <p:nvPr/>
          </p:nvSpPr>
          <p:spPr>
            <a:xfrm>
              <a:off x="8729497" y="4652982"/>
              <a:ext cx="178890" cy="1788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20C6616-C8CA-B94A-948F-7324426772F4}"/>
                </a:ext>
              </a:extLst>
            </p:cNvPr>
            <p:cNvCxnSpPr>
              <a:cxnSpLocks/>
              <a:endCxn id="211" idx="2"/>
            </p:cNvCxnSpPr>
            <p:nvPr/>
          </p:nvCxnSpPr>
          <p:spPr>
            <a:xfrm>
              <a:off x="8268414" y="4584992"/>
              <a:ext cx="461083" cy="1574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2FEFC27-1AEF-2847-9107-F35ADAF6CF4E}"/>
                </a:ext>
              </a:extLst>
            </p:cNvPr>
            <p:cNvSpPr/>
            <p:nvPr/>
          </p:nvSpPr>
          <p:spPr>
            <a:xfrm>
              <a:off x="8729497" y="4957270"/>
              <a:ext cx="178890" cy="1788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1998FC6C-FA82-334C-8437-2C7D95B122FA}"/>
                </a:ext>
              </a:extLst>
            </p:cNvPr>
            <p:cNvSpPr/>
            <p:nvPr/>
          </p:nvSpPr>
          <p:spPr>
            <a:xfrm>
              <a:off x="8729331" y="5456922"/>
              <a:ext cx="178890" cy="1788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CBF31FE-9681-B443-9FC0-614C25EDF9DC}"/>
                </a:ext>
              </a:extLst>
            </p:cNvPr>
            <p:cNvCxnSpPr>
              <a:cxnSpLocks/>
              <a:stCxn id="207" idx="3"/>
              <a:endCxn id="211" idx="2"/>
            </p:cNvCxnSpPr>
            <p:nvPr/>
          </p:nvCxnSpPr>
          <p:spPr>
            <a:xfrm flipV="1">
              <a:off x="8265224" y="4742427"/>
              <a:ext cx="464273" cy="7572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A3BD45B-FC9F-5D40-94D3-092ECEE9497B}"/>
                </a:ext>
              </a:extLst>
            </p:cNvPr>
            <p:cNvCxnSpPr>
              <a:cxnSpLocks/>
              <a:stCxn id="208" idx="3"/>
              <a:endCxn id="211" idx="2"/>
            </p:cNvCxnSpPr>
            <p:nvPr/>
          </p:nvCxnSpPr>
          <p:spPr>
            <a:xfrm flipV="1">
              <a:off x="8265224" y="4742427"/>
              <a:ext cx="464273" cy="3146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4259A2A-A32E-4845-AC24-8A61166FEEF2}"/>
                </a:ext>
              </a:extLst>
            </p:cNvPr>
            <p:cNvCxnSpPr>
              <a:cxnSpLocks/>
              <a:endCxn id="211" idx="2"/>
            </p:cNvCxnSpPr>
            <p:nvPr/>
          </p:nvCxnSpPr>
          <p:spPr>
            <a:xfrm flipV="1">
              <a:off x="8271240" y="4742427"/>
              <a:ext cx="458257" cy="91121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D821C2A-DD62-B948-B5AE-3B01B61B8EDC}"/>
                </a:ext>
              </a:extLst>
            </p:cNvPr>
            <p:cNvSpPr txBox="1"/>
            <p:nvPr/>
          </p:nvSpPr>
          <p:spPr>
            <a:xfrm rot="5400000">
              <a:off x="8672651" y="5135109"/>
              <a:ext cx="40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4B96206-A681-1846-B58E-90CE53504912}"/>
                </a:ext>
              </a:extLst>
            </p:cNvPr>
            <p:cNvCxnSpPr>
              <a:cxnSpLocks/>
              <a:endCxn id="215" idx="2"/>
            </p:cNvCxnSpPr>
            <p:nvPr/>
          </p:nvCxnSpPr>
          <p:spPr>
            <a:xfrm>
              <a:off x="8263947" y="4575871"/>
              <a:ext cx="465550" cy="47084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0869D658-FBC2-044B-BFD2-6CAF712D44FD}"/>
                </a:ext>
              </a:extLst>
            </p:cNvPr>
            <p:cNvCxnSpPr>
              <a:cxnSpLocks/>
              <a:stCxn id="207" idx="3"/>
              <a:endCxn id="215" idx="2"/>
            </p:cNvCxnSpPr>
            <p:nvPr/>
          </p:nvCxnSpPr>
          <p:spPr>
            <a:xfrm>
              <a:off x="8265224" y="4818150"/>
              <a:ext cx="464273" cy="2285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18D4D2A-F517-A146-8C5B-DA733DE25BE8}"/>
                </a:ext>
              </a:extLst>
            </p:cNvPr>
            <p:cNvCxnSpPr>
              <a:cxnSpLocks/>
              <a:stCxn id="207" idx="3"/>
              <a:endCxn id="216" idx="2"/>
            </p:cNvCxnSpPr>
            <p:nvPr/>
          </p:nvCxnSpPr>
          <p:spPr>
            <a:xfrm>
              <a:off x="8265224" y="4818150"/>
              <a:ext cx="464107" cy="72821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16E4E79F-D6DD-9743-8EC2-E003EE9FC1A8}"/>
                </a:ext>
              </a:extLst>
            </p:cNvPr>
            <p:cNvCxnSpPr>
              <a:cxnSpLocks/>
              <a:stCxn id="208" idx="3"/>
              <a:endCxn id="215" idx="2"/>
            </p:cNvCxnSpPr>
            <p:nvPr/>
          </p:nvCxnSpPr>
          <p:spPr>
            <a:xfrm flipV="1">
              <a:off x="8265224" y="5046715"/>
              <a:ext cx="464273" cy="103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C8E0147-4194-7040-9B6C-A75687C89844}"/>
                </a:ext>
              </a:extLst>
            </p:cNvPr>
            <p:cNvCxnSpPr>
              <a:cxnSpLocks/>
              <a:stCxn id="208" idx="3"/>
              <a:endCxn id="216" idx="2"/>
            </p:cNvCxnSpPr>
            <p:nvPr/>
          </p:nvCxnSpPr>
          <p:spPr>
            <a:xfrm>
              <a:off x="8265224" y="5057070"/>
              <a:ext cx="464107" cy="4892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21483D9-0058-B04C-900C-8A446068F974}"/>
                </a:ext>
              </a:extLst>
            </p:cNvPr>
            <p:cNvCxnSpPr>
              <a:cxnSpLocks/>
              <a:stCxn id="210" idx="3"/>
              <a:endCxn id="215" idx="2"/>
            </p:cNvCxnSpPr>
            <p:nvPr/>
          </p:nvCxnSpPr>
          <p:spPr>
            <a:xfrm flipV="1">
              <a:off x="8266679" y="5046715"/>
              <a:ext cx="462818" cy="61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97B0570E-5032-204B-BAEC-F09742E6117E}"/>
                </a:ext>
              </a:extLst>
            </p:cNvPr>
            <p:cNvCxnSpPr>
              <a:cxnSpLocks/>
              <a:stCxn id="210" idx="3"/>
              <a:endCxn id="216" idx="2"/>
            </p:cNvCxnSpPr>
            <p:nvPr/>
          </p:nvCxnSpPr>
          <p:spPr>
            <a:xfrm flipV="1">
              <a:off x="8266679" y="5546367"/>
              <a:ext cx="462652" cy="1151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61B4B30-6FA3-D74C-BBA0-C5E734090D5C}"/>
                </a:ext>
              </a:extLst>
            </p:cNvPr>
            <p:cNvCxnSpPr>
              <a:cxnSpLocks/>
              <a:endCxn id="216" idx="2"/>
            </p:cNvCxnSpPr>
            <p:nvPr/>
          </p:nvCxnSpPr>
          <p:spPr>
            <a:xfrm>
              <a:off x="8260757" y="4568762"/>
              <a:ext cx="468574" cy="97760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B62A9516-C2A3-404A-AE93-3BB3FB23BEA7}"/>
                </a:ext>
              </a:extLst>
            </p:cNvPr>
            <p:cNvCxnSpPr>
              <a:cxnSpLocks/>
              <a:stCxn id="211" idx="6"/>
              <a:endCxn id="232" idx="1"/>
            </p:cNvCxnSpPr>
            <p:nvPr/>
          </p:nvCxnSpPr>
          <p:spPr>
            <a:xfrm>
              <a:off x="8908387" y="4742427"/>
              <a:ext cx="299428" cy="35019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6E136EE-4232-994A-9E70-AD918BC81E4D}"/>
                </a:ext>
              </a:extLst>
            </p:cNvPr>
            <p:cNvSpPr/>
            <p:nvPr/>
          </p:nvSpPr>
          <p:spPr>
            <a:xfrm>
              <a:off x="9207815" y="5003176"/>
              <a:ext cx="178890" cy="178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8F1CCC5-F6E3-964C-BA22-EA92D92EDC6B}"/>
                </a:ext>
              </a:extLst>
            </p:cNvPr>
            <p:cNvCxnSpPr>
              <a:cxnSpLocks/>
              <a:stCxn id="215" idx="6"/>
              <a:endCxn id="232" idx="1"/>
            </p:cNvCxnSpPr>
            <p:nvPr/>
          </p:nvCxnSpPr>
          <p:spPr>
            <a:xfrm>
              <a:off x="8908387" y="5046715"/>
              <a:ext cx="299428" cy="4590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D2ECD2F-7FD5-504B-AA25-5457302067B8}"/>
                </a:ext>
              </a:extLst>
            </p:cNvPr>
            <p:cNvCxnSpPr>
              <a:cxnSpLocks/>
              <a:stCxn id="216" idx="6"/>
              <a:endCxn id="232" idx="1"/>
            </p:cNvCxnSpPr>
            <p:nvPr/>
          </p:nvCxnSpPr>
          <p:spPr>
            <a:xfrm flipV="1">
              <a:off x="8908221" y="5092621"/>
              <a:ext cx="299594" cy="45374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4335DAA-A7D4-7049-9009-4C42A8714A71}"/>
                </a:ext>
              </a:extLst>
            </p:cNvPr>
            <p:cNvSpPr txBox="1"/>
            <p:nvPr/>
          </p:nvSpPr>
          <p:spPr>
            <a:xfrm>
              <a:off x="2446610" y="3861589"/>
              <a:ext cx="1095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Input predictor(s)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309D4454-A715-744F-8F83-3680D7401D03}"/>
                </a:ext>
              </a:extLst>
            </p:cNvPr>
            <p:cNvSpPr txBox="1"/>
            <p:nvPr/>
          </p:nvSpPr>
          <p:spPr>
            <a:xfrm>
              <a:off x="4059677" y="4048618"/>
              <a:ext cx="922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32 feature maps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6CE4EFAF-AF9F-3948-B90B-B8C539599C0D}"/>
                </a:ext>
              </a:extLst>
            </p:cNvPr>
            <p:cNvSpPr txBox="1"/>
            <p:nvPr/>
          </p:nvSpPr>
          <p:spPr>
            <a:xfrm>
              <a:off x="5351382" y="4339375"/>
              <a:ext cx="922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Max pool layer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6EF0EFB2-734A-DC4F-BBC3-560FB6BFEA5B}"/>
                </a:ext>
              </a:extLst>
            </p:cNvPr>
            <p:cNvSpPr txBox="1"/>
            <p:nvPr/>
          </p:nvSpPr>
          <p:spPr>
            <a:xfrm>
              <a:off x="6334649" y="4378081"/>
              <a:ext cx="922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64 feature maps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80C8BCB-74C9-5642-A21C-2E655A735277}"/>
                </a:ext>
              </a:extLst>
            </p:cNvPr>
            <p:cNvSpPr txBox="1"/>
            <p:nvPr/>
          </p:nvSpPr>
          <p:spPr>
            <a:xfrm>
              <a:off x="7138405" y="4605612"/>
              <a:ext cx="922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Max pool layer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A5D64B9F-9038-7841-B40F-7372B6F183D4}"/>
                </a:ext>
              </a:extLst>
            </p:cNvPr>
            <p:cNvSpPr txBox="1"/>
            <p:nvPr/>
          </p:nvSpPr>
          <p:spPr>
            <a:xfrm>
              <a:off x="7730004" y="4152643"/>
              <a:ext cx="922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Flatten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577D023-9560-5F42-8967-7FD9D6A511DB}"/>
                </a:ext>
              </a:extLst>
            </p:cNvPr>
            <p:cNvSpPr txBox="1"/>
            <p:nvPr/>
          </p:nvSpPr>
          <p:spPr>
            <a:xfrm>
              <a:off x="8143538" y="4325401"/>
              <a:ext cx="1300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64 neurons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564E5CC0-456E-B748-9BA1-D83811204B69}"/>
                </a:ext>
              </a:extLst>
            </p:cNvPr>
            <p:cNvSpPr txBox="1"/>
            <p:nvPr/>
          </p:nvSpPr>
          <p:spPr>
            <a:xfrm>
              <a:off x="8950074" y="4687965"/>
              <a:ext cx="871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Prediction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8848676-BC63-DD41-A866-751097BEEE2F}"/>
                </a:ext>
              </a:extLst>
            </p:cNvPr>
            <p:cNvSpPr txBox="1"/>
            <p:nvPr/>
          </p:nvSpPr>
          <p:spPr>
            <a:xfrm>
              <a:off x="4349477" y="5282376"/>
              <a:ext cx="5438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2x3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6CE11311-8DDF-B847-9B25-95BB29F7326A}"/>
                </a:ext>
              </a:extLst>
            </p:cNvPr>
            <p:cNvSpPr txBox="1"/>
            <p:nvPr/>
          </p:nvSpPr>
          <p:spPr>
            <a:xfrm>
              <a:off x="5477004" y="5291493"/>
              <a:ext cx="922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3x3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4E0E0C6-83C5-E045-A4D7-DF241DBD30B5}"/>
                </a:ext>
              </a:extLst>
            </p:cNvPr>
            <p:cNvSpPr txBox="1"/>
            <p:nvPr/>
          </p:nvSpPr>
          <p:spPr>
            <a:xfrm>
              <a:off x="6618769" y="5356111"/>
              <a:ext cx="745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2x3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FC127354-6633-0F4D-B41B-415DB8F22C11}"/>
                </a:ext>
              </a:extLst>
            </p:cNvPr>
            <p:cNvSpPr/>
            <p:nvPr/>
          </p:nvSpPr>
          <p:spPr>
            <a:xfrm rot="5400000">
              <a:off x="4834237" y="5333345"/>
              <a:ext cx="102307" cy="185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6E506642-EBDE-CC4D-99D2-948A13CBC5AE}"/>
                </a:ext>
              </a:extLst>
            </p:cNvPr>
            <p:cNvSpPr/>
            <p:nvPr/>
          </p:nvSpPr>
          <p:spPr>
            <a:xfrm rot="5400000">
              <a:off x="7168016" y="5396680"/>
              <a:ext cx="102307" cy="185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DDADCB9F-49F3-8748-AE24-14170DAB82EF}"/>
                </a:ext>
              </a:extLst>
            </p:cNvPr>
            <p:cNvSpPr/>
            <p:nvPr/>
          </p:nvSpPr>
          <p:spPr>
            <a:xfrm>
              <a:off x="4168892" y="1816038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4541CE6D-D601-5743-8CB9-CCC1007178D1}"/>
                </a:ext>
              </a:extLst>
            </p:cNvPr>
            <p:cNvSpPr/>
            <p:nvPr/>
          </p:nvSpPr>
          <p:spPr>
            <a:xfrm>
              <a:off x="4168894" y="2268446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525BB34A-D6CA-994C-A973-7DD057C35652}"/>
                </a:ext>
              </a:extLst>
            </p:cNvPr>
            <p:cNvSpPr/>
            <p:nvPr/>
          </p:nvSpPr>
          <p:spPr>
            <a:xfrm>
              <a:off x="4156508" y="3006337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E1F727B-CAB3-A14B-AE6A-85EC370EFB32}"/>
                </a:ext>
              </a:extLst>
            </p:cNvPr>
            <p:cNvSpPr/>
            <p:nvPr/>
          </p:nvSpPr>
          <p:spPr>
            <a:xfrm>
              <a:off x="5333329" y="1553418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AA67D993-FBB3-8C40-B63A-44491BBB1512}"/>
                </a:ext>
              </a:extLst>
            </p:cNvPr>
            <p:cNvSpPr/>
            <p:nvPr/>
          </p:nvSpPr>
          <p:spPr>
            <a:xfrm>
              <a:off x="5333328" y="2139592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6615249F-223C-9C4B-8A43-8E9A57FCCAFF}"/>
                </a:ext>
              </a:extLst>
            </p:cNvPr>
            <p:cNvSpPr/>
            <p:nvPr/>
          </p:nvSpPr>
          <p:spPr>
            <a:xfrm>
              <a:off x="5333326" y="3113849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326F00F-5012-9E49-9C96-2A3C7AD2E4ED}"/>
                </a:ext>
              </a:extLst>
            </p:cNvPr>
            <p:cNvSpPr txBox="1"/>
            <p:nvPr/>
          </p:nvSpPr>
          <p:spPr>
            <a:xfrm rot="5400000">
              <a:off x="5385918" y="2685763"/>
              <a:ext cx="40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EA4A232-D1AF-D54F-94A3-7B6BBA486076}"/>
                </a:ext>
              </a:extLst>
            </p:cNvPr>
            <p:cNvCxnSpPr>
              <a:cxnSpLocks/>
              <a:stCxn id="255" idx="3"/>
              <a:endCxn id="258" idx="2"/>
            </p:cNvCxnSpPr>
            <p:nvPr/>
          </p:nvCxnSpPr>
          <p:spPr>
            <a:xfrm flipV="1">
              <a:off x="4552378" y="1745161"/>
              <a:ext cx="780951" cy="26262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A28F2CD-1953-A945-922B-DD240BE81156}"/>
                </a:ext>
              </a:extLst>
            </p:cNvPr>
            <p:cNvCxnSpPr>
              <a:cxnSpLocks/>
              <a:stCxn id="255" idx="3"/>
              <a:endCxn id="259" idx="2"/>
            </p:cNvCxnSpPr>
            <p:nvPr/>
          </p:nvCxnSpPr>
          <p:spPr>
            <a:xfrm>
              <a:off x="4552378" y="2007781"/>
              <a:ext cx="780950" cy="32355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39BBE8C-4A44-634E-A292-73EE6F08C08A}"/>
                </a:ext>
              </a:extLst>
            </p:cNvPr>
            <p:cNvCxnSpPr>
              <a:cxnSpLocks/>
              <a:stCxn id="255" idx="3"/>
              <a:endCxn id="260" idx="2"/>
            </p:cNvCxnSpPr>
            <p:nvPr/>
          </p:nvCxnSpPr>
          <p:spPr>
            <a:xfrm>
              <a:off x="4552378" y="2007781"/>
              <a:ext cx="780948" cy="12978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8FDF7CD-E479-C440-A917-BF4F87165457}"/>
                </a:ext>
              </a:extLst>
            </p:cNvPr>
            <p:cNvCxnSpPr>
              <a:cxnSpLocks/>
              <a:stCxn id="256" idx="3"/>
              <a:endCxn id="258" idx="2"/>
            </p:cNvCxnSpPr>
            <p:nvPr/>
          </p:nvCxnSpPr>
          <p:spPr>
            <a:xfrm flipV="1">
              <a:off x="4552380" y="1745161"/>
              <a:ext cx="780949" cy="71502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B852FDE9-AD3A-6D44-916A-AB10F332C050}"/>
                </a:ext>
              </a:extLst>
            </p:cNvPr>
            <p:cNvCxnSpPr>
              <a:cxnSpLocks/>
              <a:stCxn id="256" idx="3"/>
              <a:endCxn id="259" idx="2"/>
            </p:cNvCxnSpPr>
            <p:nvPr/>
          </p:nvCxnSpPr>
          <p:spPr>
            <a:xfrm flipV="1">
              <a:off x="4552380" y="2331335"/>
              <a:ext cx="780948" cy="12885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A6FAEFD-7CF6-DC48-BD75-1A837F66F76D}"/>
                </a:ext>
              </a:extLst>
            </p:cNvPr>
            <p:cNvCxnSpPr>
              <a:cxnSpLocks/>
              <a:stCxn id="256" idx="3"/>
              <a:endCxn id="260" idx="2"/>
            </p:cNvCxnSpPr>
            <p:nvPr/>
          </p:nvCxnSpPr>
          <p:spPr>
            <a:xfrm>
              <a:off x="4552380" y="2460189"/>
              <a:ext cx="780946" cy="84540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EE2275B-0244-1849-A7FD-C639A417F5BF}"/>
                </a:ext>
              </a:extLst>
            </p:cNvPr>
            <p:cNvCxnSpPr>
              <a:cxnSpLocks/>
              <a:stCxn id="257" idx="3"/>
              <a:endCxn id="258" idx="2"/>
            </p:cNvCxnSpPr>
            <p:nvPr/>
          </p:nvCxnSpPr>
          <p:spPr>
            <a:xfrm flipV="1">
              <a:off x="4539994" y="1745161"/>
              <a:ext cx="793335" cy="145291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7327CD3B-72FA-3549-9579-299E23FA7820}"/>
                </a:ext>
              </a:extLst>
            </p:cNvPr>
            <p:cNvCxnSpPr>
              <a:cxnSpLocks/>
              <a:stCxn id="257" idx="3"/>
              <a:endCxn id="259" idx="2"/>
            </p:cNvCxnSpPr>
            <p:nvPr/>
          </p:nvCxnSpPr>
          <p:spPr>
            <a:xfrm flipV="1">
              <a:off x="4539994" y="2331335"/>
              <a:ext cx="793334" cy="8667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19F40D0-7ABB-8A4E-86ED-A3D2E0009EA7}"/>
                </a:ext>
              </a:extLst>
            </p:cNvPr>
            <p:cNvCxnSpPr>
              <a:cxnSpLocks/>
              <a:stCxn id="257" idx="3"/>
              <a:endCxn id="260" idx="2"/>
            </p:cNvCxnSpPr>
            <p:nvPr/>
          </p:nvCxnSpPr>
          <p:spPr>
            <a:xfrm>
              <a:off x="4539994" y="3198080"/>
              <a:ext cx="793332" cy="1075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9E82DE73-2BA9-BC49-AD92-829C4E0D887F}"/>
                </a:ext>
              </a:extLst>
            </p:cNvPr>
            <p:cNvSpPr/>
            <p:nvPr/>
          </p:nvSpPr>
          <p:spPr>
            <a:xfrm>
              <a:off x="7506107" y="1552031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E681EA82-1211-EB46-943C-6192B1AEBAAE}"/>
                </a:ext>
              </a:extLst>
            </p:cNvPr>
            <p:cNvSpPr/>
            <p:nvPr/>
          </p:nvSpPr>
          <p:spPr>
            <a:xfrm>
              <a:off x="7506106" y="2138205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CB20F814-231E-804E-A185-036EA2892310}"/>
                </a:ext>
              </a:extLst>
            </p:cNvPr>
            <p:cNvSpPr/>
            <p:nvPr/>
          </p:nvSpPr>
          <p:spPr>
            <a:xfrm>
              <a:off x="7506104" y="3112462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889D019E-CD1A-B74F-BFB3-D187A2858B7D}"/>
                </a:ext>
              </a:extLst>
            </p:cNvPr>
            <p:cNvSpPr txBox="1"/>
            <p:nvPr/>
          </p:nvSpPr>
          <p:spPr>
            <a:xfrm rot="5400000">
              <a:off x="7558696" y="2684376"/>
              <a:ext cx="40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EE420D36-A549-E947-ACF5-C892000B0492}"/>
                </a:ext>
              </a:extLst>
            </p:cNvPr>
            <p:cNvSpPr/>
            <p:nvPr/>
          </p:nvSpPr>
          <p:spPr>
            <a:xfrm>
              <a:off x="6217787" y="1551523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42F8EC10-CB1C-DE4A-B9D8-059CD26867D1}"/>
                </a:ext>
              </a:extLst>
            </p:cNvPr>
            <p:cNvSpPr/>
            <p:nvPr/>
          </p:nvSpPr>
          <p:spPr>
            <a:xfrm>
              <a:off x="6217787" y="2137697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B4DABEAD-9656-F94D-9509-C67AEE2B8656}"/>
                </a:ext>
              </a:extLst>
            </p:cNvPr>
            <p:cNvSpPr/>
            <p:nvPr/>
          </p:nvSpPr>
          <p:spPr>
            <a:xfrm>
              <a:off x="6217781" y="3111954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E0DB8D0-73AA-714D-B94A-8E3BEADF4469}"/>
                </a:ext>
              </a:extLst>
            </p:cNvPr>
            <p:cNvCxnSpPr>
              <a:cxnSpLocks/>
              <a:stCxn id="258" idx="6"/>
              <a:endCxn id="275" idx="1"/>
            </p:cNvCxnSpPr>
            <p:nvPr/>
          </p:nvCxnSpPr>
          <p:spPr>
            <a:xfrm flipV="1">
              <a:off x="5716815" y="1743266"/>
              <a:ext cx="500972" cy="18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121C2965-EB9A-374A-81B1-D830B7FABF4D}"/>
                </a:ext>
              </a:extLst>
            </p:cNvPr>
            <p:cNvCxnSpPr>
              <a:cxnSpLocks/>
              <a:stCxn id="259" idx="6"/>
              <a:endCxn id="276" idx="1"/>
            </p:cNvCxnSpPr>
            <p:nvPr/>
          </p:nvCxnSpPr>
          <p:spPr>
            <a:xfrm flipV="1">
              <a:off x="5716814" y="2329440"/>
              <a:ext cx="500973" cy="18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558719CF-DF6D-764E-BDF0-4880EA07B349}"/>
                </a:ext>
              </a:extLst>
            </p:cNvPr>
            <p:cNvCxnSpPr>
              <a:cxnSpLocks/>
              <a:stCxn id="260" idx="6"/>
              <a:endCxn id="277" idx="1"/>
            </p:cNvCxnSpPr>
            <p:nvPr/>
          </p:nvCxnSpPr>
          <p:spPr>
            <a:xfrm flipV="1">
              <a:off x="5716812" y="3303697"/>
              <a:ext cx="500969" cy="18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988CA52-2D59-2248-8556-45ED92CFB342}"/>
                </a:ext>
              </a:extLst>
            </p:cNvPr>
            <p:cNvCxnSpPr>
              <a:cxnSpLocks/>
              <a:stCxn id="275" idx="3"/>
              <a:endCxn id="271" idx="2"/>
            </p:cNvCxnSpPr>
            <p:nvPr/>
          </p:nvCxnSpPr>
          <p:spPr>
            <a:xfrm>
              <a:off x="6601273" y="1743266"/>
              <a:ext cx="904834" cy="5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59716C15-A0DC-3E41-8897-D24FEA8490E5}"/>
                </a:ext>
              </a:extLst>
            </p:cNvPr>
            <p:cNvCxnSpPr>
              <a:cxnSpLocks/>
              <a:stCxn id="275" idx="3"/>
              <a:endCxn id="272" idx="2"/>
            </p:cNvCxnSpPr>
            <p:nvPr/>
          </p:nvCxnSpPr>
          <p:spPr>
            <a:xfrm>
              <a:off x="6601273" y="1743266"/>
              <a:ext cx="904833" cy="5866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4E16D8D4-1E0D-1D41-B28A-15EBD2127EAC}"/>
                </a:ext>
              </a:extLst>
            </p:cNvPr>
            <p:cNvCxnSpPr>
              <a:cxnSpLocks/>
              <a:stCxn id="275" idx="3"/>
              <a:endCxn id="273" idx="2"/>
            </p:cNvCxnSpPr>
            <p:nvPr/>
          </p:nvCxnSpPr>
          <p:spPr>
            <a:xfrm>
              <a:off x="6601273" y="1743266"/>
              <a:ext cx="904831" cy="156093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DAB50A2-5C1F-A242-BB1C-23742EAF3758}"/>
                </a:ext>
              </a:extLst>
            </p:cNvPr>
            <p:cNvCxnSpPr>
              <a:cxnSpLocks/>
              <a:stCxn id="276" idx="3"/>
              <a:endCxn id="271" idx="2"/>
            </p:cNvCxnSpPr>
            <p:nvPr/>
          </p:nvCxnSpPr>
          <p:spPr>
            <a:xfrm flipV="1">
              <a:off x="6601273" y="1743774"/>
              <a:ext cx="904834" cy="5856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E6125107-8748-5043-B277-A481EC9E29BE}"/>
                </a:ext>
              </a:extLst>
            </p:cNvPr>
            <p:cNvCxnSpPr>
              <a:cxnSpLocks/>
              <a:stCxn id="276" idx="3"/>
              <a:endCxn id="272" idx="2"/>
            </p:cNvCxnSpPr>
            <p:nvPr/>
          </p:nvCxnSpPr>
          <p:spPr>
            <a:xfrm>
              <a:off x="6601273" y="2329440"/>
              <a:ext cx="904833" cy="5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263B068-2D1E-FC48-8F45-4538DE4CA16B}"/>
                </a:ext>
              </a:extLst>
            </p:cNvPr>
            <p:cNvCxnSpPr>
              <a:cxnSpLocks/>
              <a:stCxn id="276" idx="3"/>
              <a:endCxn id="273" idx="2"/>
            </p:cNvCxnSpPr>
            <p:nvPr/>
          </p:nvCxnSpPr>
          <p:spPr>
            <a:xfrm>
              <a:off x="6601273" y="2329440"/>
              <a:ext cx="904831" cy="9747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0463FD5-1036-BA40-829B-FC310AAD2989}"/>
                </a:ext>
              </a:extLst>
            </p:cNvPr>
            <p:cNvCxnSpPr>
              <a:cxnSpLocks/>
              <a:stCxn id="277" idx="3"/>
              <a:endCxn id="271" idx="2"/>
            </p:cNvCxnSpPr>
            <p:nvPr/>
          </p:nvCxnSpPr>
          <p:spPr>
            <a:xfrm flipV="1">
              <a:off x="6601267" y="1743774"/>
              <a:ext cx="904840" cy="155992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EE7564E-138D-7247-8DE3-1B602C6F869A}"/>
                </a:ext>
              </a:extLst>
            </p:cNvPr>
            <p:cNvCxnSpPr>
              <a:cxnSpLocks/>
              <a:stCxn id="277" idx="3"/>
              <a:endCxn id="272" idx="2"/>
            </p:cNvCxnSpPr>
            <p:nvPr/>
          </p:nvCxnSpPr>
          <p:spPr>
            <a:xfrm flipV="1">
              <a:off x="6601267" y="2329948"/>
              <a:ext cx="904839" cy="9737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2BD3E72-259C-C946-AFFA-1F9D2C3FAB1F}"/>
                </a:ext>
              </a:extLst>
            </p:cNvPr>
            <p:cNvCxnSpPr>
              <a:cxnSpLocks/>
              <a:stCxn id="277" idx="3"/>
              <a:endCxn id="273" idx="2"/>
            </p:cNvCxnSpPr>
            <p:nvPr/>
          </p:nvCxnSpPr>
          <p:spPr>
            <a:xfrm>
              <a:off x="6601267" y="3303697"/>
              <a:ext cx="904837" cy="5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46C5AC5B-4511-4546-ACA6-98D59F7A770C}"/>
                </a:ext>
              </a:extLst>
            </p:cNvPr>
            <p:cNvSpPr/>
            <p:nvPr/>
          </p:nvSpPr>
          <p:spPr>
            <a:xfrm>
              <a:off x="8780850" y="2268446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5F5CFD17-E466-2B4D-B4E0-EEFB766511C2}"/>
                </a:ext>
              </a:extLst>
            </p:cNvPr>
            <p:cNvCxnSpPr>
              <a:cxnSpLocks/>
              <a:stCxn id="290" idx="1"/>
              <a:endCxn id="271" idx="6"/>
            </p:cNvCxnSpPr>
            <p:nvPr/>
          </p:nvCxnSpPr>
          <p:spPr>
            <a:xfrm flipH="1" flipV="1">
              <a:off x="7889593" y="1743774"/>
              <a:ext cx="891257" cy="71641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ECC2D66-BCFF-BB43-A1C3-713999C8DC99}"/>
                </a:ext>
              </a:extLst>
            </p:cNvPr>
            <p:cNvCxnSpPr>
              <a:cxnSpLocks/>
              <a:stCxn id="290" idx="1"/>
              <a:endCxn id="272" idx="6"/>
            </p:cNvCxnSpPr>
            <p:nvPr/>
          </p:nvCxnSpPr>
          <p:spPr>
            <a:xfrm flipH="1" flipV="1">
              <a:off x="7889592" y="2329948"/>
              <a:ext cx="891258" cy="13024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50295341-C09D-5A40-A634-7DA41FBA7A29}"/>
                </a:ext>
              </a:extLst>
            </p:cNvPr>
            <p:cNvCxnSpPr>
              <a:cxnSpLocks/>
              <a:stCxn id="290" idx="1"/>
              <a:endCxn id="273" idx="6"/>
            </p:cNvCxnSpPr>
            <p:nvPr/>
          </p:nvCxnSpPr>
          <p:spPr>
            <a:xfrm flipH="1">
              <a:off x="7889590" y="2460189"/>
              <a:ext cx="891260" cy="84401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EA74C3DA-19E6-714E-9F12-694548CE0DA4}"/>
                </a:ext>
              </a:extLst>
            </p:cNvPr>
            <p:cNvSpPr txBox="1"/>
            <p:nvPr/>
          </p:nvSpPr>
          <p:spPr>
            <a:xfrm rot="5400000">
              <a:off x="6268457" y="2683868"/>
              <a:ext cx="40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3A346C9A-C54B-0B40-9684-28D67D8FEA9C}"/>
                </a:ext>
              </a:extLst>
            </p:cNvPr>
            <p:cNvSpPr txBox="1"/>
            <p:nvPr/>
          </p:nvSpPr>
          <p:spPr>
            <a:xfrm>
              <a:off x="3865044" y="1497841"/>
              <a:ext cx="1003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Flatten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0BD89BD5-25EA-A544-9902-88133103821B}"/>
                </a:ext>
              </a:extLst>
            </p:cNvPr>
            <p:cNvSpPr txBox="1"/>
            <p:nvPr/>
          </p:nvSpPr>
          <p:spPr>
            <a:xfrm>
              <a:off x="5183359" y="1048785"/>
              <a:ext cx="730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20 neurons 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A5CFF8CC-706C-FE42-9441-81BE2B1FA9A3}"/>
                </a:ext>
              </a:extLst>
            </p:cNvPr>
            <p:cNvSpPr txBox="1"/>
            <p:nvPr/>
          </p:nvSpPr>
          <p:spPr>
            <a:xfrm>
              <a:off x="7336736" y="1025813"/>
              <a:ext cx="730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20 neurons 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AC8D7FF1-3AB4-1543-BFA2-B44F3CBCD3A9}"/>
                </a:ext>
              </a:extLst>
            </p:cNvPr>
            <p:cNvSpPr txBox="1"/>
            <p:nvPr/>
          </p:nvSpPr>
          <p:spPr>
            <a:xfrm>
              <a:off x="8506962" y="1984143"/>
              <a:ext cx="922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Prediction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0852BF48-BE8A-934D-9CD1-28BFD0BD9347}"/>
                </a:ext>
              </a:extLst>
            </p:cNvPr>
            <p:cNvSpPr txBox="1"/>
            <p:nvPr/>
          </p:nvSpPr>
          <p:spPr>
            <a:xfrm>
              <a:off x="2587061" y="1372837"/>
              <a:ext cx="1095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Input predictor(s)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80E65467-81AA-9C4C-A5C3-0FA1F894185D}"/>
                </a:ext>
              </a:extLst>
            </p:cNvPr>
            <p:cNvSpPr txBox="1"/>
            <p:nvPr/>
          </p:nvSpPr>
          <p:spPr>
            <a:xfrm rot="5400000">
              <a:off x="4207184" y="2691502"/>
              <a:ext cx="40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C4B36B15-8D9C-154D-AF8B-BFA707E550A1}"/>
                </a:ext>
              </a:extLst>
            </p:cNvPr>
            <p:cNvSpPr txBox="1"/>
            <p:nvPr/>
          </p:nvSpPr>
          <p:spPr>
            <a:xfrm>
              <a:off x="2130322" y="1083873"/>
              <a:ext cx="28638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a) FNN2 architecture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905DA9EC-8EA7-4A44-A09B-DEF13061F708}"/>
                </a:ext>
              </a:extLst>
            </p:cNvPr>
            <p:cNvSpPr txBox="1"/>
            <p:nvPr/>
          </p:nvSpPr>
          <p:spPr>
            <a:xfrm>
              <a:off x="2130322" y="3562166"/>
              <a:ext cx="24837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b) CNN2 architecture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84478B-376D-1346-ACD1-95A837A932C6}"/>
                </a:ext>
              </a:extLst>
            </p:cNvPr>
            <p:cNvGrpSpPr/>
            <p:nvPr/>
          </p:nvGrpSpPr>
          <p:grpSpPr>
            <a:xfrm>
              <a:off x="2425108" y="1816593"/>
              <a:ext cx="1580652" cy="1404734"/>
              <a:chOff x="26237" y="2189903"/>
              <a:chExt cx="1580652" cy="1404734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EC1A9541-3489-034E-BBFE-A3FE84E33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237" y="2189903"/>
                <a:ext cx="1206527" cy="98317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D6EC0F4-6FD6-B14A-929A-B0B528A30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976" y="2422426"/>
                <a:ext cx="1206527" cy="98117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B0AAD4F-073E-0A40-8972-229EAF8ACB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356" y="2613461"/>
                <a:ext cx="1204533" cy="981176"/>
              </a:xfrm>
              <a:prstGeom prst="rect">
                <a:avLst/>
              </a:prstGeom>
            </p:spPr>
          </p:pic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698342E-D3FE-C742-92BA-E4FE606B87EA}"/>
                </a:ext>
              </a:extLst>
            </p:cNvPr>
            <p:cNvGrpSpPr/>
            <p:nvPr/>
          </p:nvGrpSpPr>
          <p:grpSpPr>
            <a:xfrm>
              <a:off x="2250048" y="4326474"/>
              <a:ext cx="1580652" cy="1404734"/>
              <a:chOff x="26237" y="2189903"/>
              <a:chExt cx="1580652" cy="1404734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1B504BE8-D51F-5A46-A517-F9550DD84E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237" y="2189903"/>
                <a:ext cx="1206527" cy="983170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5C07C9E1-40F6-7F45-84ED-50BB4BB1AA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976" y="2422426"/>
                <a:ext cx="1206527" cy="981176"/>
              </a:xfrm>
              <a:prstGeom prst="rect">
                <a:avLst/>
              </a:prstGeom>
            </p:spPr>
          </p:pic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A8D2AB94-B5AF-D248-B6F0-77421A6C0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356" y="2613461"/>
                <a:ext cx="1204533" cy="981176"/>
              </a:xfrm>
              <a:prstGeom prst="rect">
                <a:avLst/>
              </a:prstGeom>
            </p:spPr>
          </p:pic>
        </p:grp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2673EA8-C410-4241-8056-9CADD4728B23}"/>
                </a:ext>
              </a:extLst>
            </p:cNvPr>
            <p:cNvSpPr/>
            <p:nvPr/>
          </p:nvSpPr>
          <p:spPr>
            <a:xfrm rot="5400000">
              <a:off x="3071411" y="5193825"/>
              <a:ext cx="102307" cy="185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F07DBD7-973C-B244-AE52-E1CD022BBF90}"/>
                </a:ext>
              </a:extLst>
            </p:cNvPr>
            <p:cNvCxnSpPr>
              <a:cxnSpLocks/>
              <a:stCxn id="141" idx="1"/>
              <a:endCxn id="149" idx="0"/>
            </p:cNvCxnSpPr>
            <p:nvPr/>
          </p:nvCxnSpPr>
          <p:spPr>
            <a:xfrm flipV="1">
              <a:off x="3122565" y="4819874"/>
              <a:ext cx="1685105" cy="415667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7D8329D-95EA-2E48-B35B-865F91FF4445}"/>
                </a:ext>
              </a:extLst>
            </p:cNvPr>
            <p:cNvCxnSpPr>
              <a:cxnSpLocks/>
              <a:stCxn id="141" idx="3"/>
              <a:endCxn id="149" idx="2"/>
            </p:cNvCxnSpPr>
            <p:nvPr/>
          </p:nvCxnSpPr>
          <p:spPr>
            <a:xfrm>
              <a:off x="3122565" y="5337848"/>
              <a:ext cx="1685105" cy="3867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3002A90C-650F-6341-A459-9F8DDA11F35F}"/>
                </a:ext>
              </a:extLst>
            </p:cNvPr>
            <p:cNvSpPr txBox="1"/>
            <p:nvPr/>
          </p:nvSpPr>
          <p:spPr>
            <a:xfrm>
              <a:off x="2605110" y="5140017"/>
              <a:ext cx="559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2x3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36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98</Words>
  <Application>Microsoft Macintosh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Peidong Wang</dc:creator>
  <cp:lastModifiedBy>Peidong Wang</cp:lastModifiedBy>
  <cp:revision>92</cp:revision>
  <dcterms:created xsi:type="dcterms:W3CDTF">2020-11-05T02:41:22Z</dcterms:created>
  <dcterms:modified xsi:type="dcterms:W3CDTF">2020-11-28T19:33:03Z</dcterms:modified>
</cp:coreProperties>
</file>