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>
        <p:scale>
          <a:sx n="101" d="100"/>
          <a:sy n="101" d="100"/>
        </p:scale>
        <p:origin x="-30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7C09-7411-9E4E-BFAD-1B07B7972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8A23C-5357-5C4D-85EC-FE054213D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283DD-F87D-D84F-9BCD-AD262A50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42C8-EDAE-AC43-A265-3DF22E858D7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D182D-50AB-314E-A0A9-37B3FB79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50BF5-2113-3E4B-A5B6-893FB6D5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71B6-0C31-1949-9E85-0AC47E82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2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ACF0-9132-F649-AE4E-C78E2BBE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B90A7-7A2A-5246-8AF6-B42FC8141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5EEF3-D056-5840-B2FB-40AAB796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42C8-EDAE-AC43-A265-3DF22E858D7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460BE-9F42-6248-966E-527558F4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FB792-924E-5E4B-B326-02DD1EB4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71B6-0C31-1949-9E85-0AC47E82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8F9207-63CD-7C4B-B331-AF6913854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75157-2FAA-6340-8082-26DCCD722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AC08D-DB24-C941-B3A3-1210F0CB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42C8-EDAE-AC43-A265-3DF22E858D7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E87B1-5274-2542-B10E-FA73179D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6B585-0C1A-B74A-BF09-861C9D1E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71B6-0C31-1949-9E85-0AC47E82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54D5-1133-C44F-ADF3-14FD17F4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C1E68-53F1-774C-BAF5-ECBBDB2B0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FA219-200D-CF4B-92F0-B61F0F5A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42C8-EDAE-AC43-A265-3DF22E858D7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68052-85C0-B440-8680-DD7F8336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48470-7434-634D-8BA7-844118C9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71B6-0C31-1949-9E85-0AC47E82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3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D14D-9DE2-A841-A4D5-9A0621F6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CD8A7-8E9B-E547-B188-180BAD53D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7501D-898E-0942-9C13-8B7CBF84A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42C8-EDAE-AC43-A265-3DF22E858D7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EDC11-6AA6-074D-AE84-74E5804B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3494D-233E-414B-823D-0D8BF7E6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71B6-0C31-1949-9E85-0AC47E82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0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7349-BF29-5F4E-B473-C9ABED95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08B56-1C94-8749-ABD9-4245E5D89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35EB1-29D8-4244-89A5-F99EC01DA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90182-836C-3E43-9AD0-DBCB47687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42C8-EDAE-AC43-A265-3DF22E858D7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5B085-1383-1040-9808-A17EF47E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20BA5-C224-F145-BDB8-0227D333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71B6-0C31-1949-9E85-0AC47E82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C467-9682-4441-888E-E34BA8AF4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F55FE-5CB0-684D-8D5F-939A82BE0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032D5-67CD-6649-9D21-5C6910941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C0544-22B7-2B4D-9E8D-5DCB49C29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B7CA6A-B7F0-C54C-928F-B2FFE925A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E484F-A616-AF43-B809-28896A116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42C8-EDAE-AC43-A265-3DF22E858D7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F30AC-6528-3843-9BC9-B9B28CC4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FBC12-45F2-DD47-A531-3F2A3D28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71B6-0C31-1949-9E85-0AC47E82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1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A820-57EF-F54F-AE38-F9F7D09A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17406-1DAB-604A-8912-0B41C72C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42C8-EDAE-AC43-A265-3DF22E858D7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CD8D1-773D-2246-9742-A6791F16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F808E-CE09-C54C-B2DA-077EE357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71B6-0C31-1949-9E85-0AC47E82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4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9F7F1-7F73-884C-82EE-C14F0610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42C8-EDAE-AC43-A265-3DF22E858D7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3F388-A9F9-5645-A80E-202FB1300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972A0-6537-584B-AFE2-76C5C1B4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71B6-0C31-1949-9E85-0AC47E82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2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FC92-AE57-F444-87B2-AC23B001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1FAC-2997-4140-8B43-3E1B364A3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F3898-D595-8D49-BAAA-A70BFA7EA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8AEFD-4F62-5C43-ADE5-BB9C385D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42C8-EDAE-AC43-A265-3DF22E858D7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429CD-0AED-124A-A5D2-0E9F6F1A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AE2E1-4C25-AB4F-816E-D155A0D0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71B6-0C31-1949-9E85-0AC47E82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6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3299-29A8-784F-83BA-6DC973A0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C7300-D1DC-A34C-A4C9-0747E16A4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C67A4-8138-1C4F-9BC8-A1F855588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AA9E9-109C-8540-8256-978D209BA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42C8-EDAE-AC43-A265-3DF22E858D7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111A2-1B65-764B-B66C-3363DB39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A491A-BCB4-2545-BA05-A751272CD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571B6-0C31-1949-9E85-0AC47E82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2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FCD07-6994-9446-B4DA-FC08B23A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9DD14-1D9D-A043-B7F6-28A70AF95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B3DDC-1570-0E4A-B86F-D9368407E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342C8-EDAE-AC43-A265-3DF22E858D75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5FF4B-AE57-4F41-B26D-EEFF5B848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58B20-32EE-0446-9EF8-1EE60652A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571B6-0C31-1949-9E85-0AC47E828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5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375CF236-80AE-AB41-8974-3E8DD8BE8F6B}"/>
              </a:ext>
            </a:extLst>
          </p:cNvPr>
          <p:cNvGrpSpPr/>
          <p:nvPr/>
        </p:nvGrpSpPr>
        <p:grpSpPr>
          <a:xfrm>
            <a:off x="2011528" y="1020479"/>
            <a:ext cx="7828509" cy="4658985"/>
            <a:chOff x="2011528" y="1020479"/>
            <a:chExt cx="7828509" cy="4658985"/>
          </a:xfrm>
        </p:grpSpPr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AE04D450-974F-1B4C-8AB4-590DE37992D2}"/>
                </a:ext>
              </a:extLst>
            </p:cNvPr>
            <p:cNvSpPr/>
            <p:nvPr/>
          </p:nvSpPr>
          <p:spPr>
            <a:xfrm>
              <a:off x="2011528" y="1020479"/>
              <a:ext cx="7797885" cy="46589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027DB335-7A40-F943-9B45-DC4423A4AA9C}"/>
                </a:ext>
              </a:extLst>
            </p:cNvPr>
            <p:cNvGrpSpPr/>
            <p:nvPr/>
          </p:nvGrpSpPr>
          <p:grpSpPr>
            <a:xfrm>
              <a:off x="2264198" y="3846895"/>
              <a:ext cx="7575839" cy="1741891"/>
              <a:chOff x="2264198" y="3846895"/>
              <a:chExt cx="7575839" cy="1741891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50CB9EF-455D-614F-A180-C7DF5F1E393A}"/>
                  </a:ext>
                </a:extLst>
              </p:cNvPr>
              <p:cNvSpPr/>
              <p:nvPr/>
            </p:nvSpPr>
            <p:spPr>
              <a:xfrm>
                <a:off x="2264198" y="4293063"/>
                <a:ext cx="1310827" cy="108004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400DA2A5-AB47-3C47-9683-1B944B806A81}"/>
                  </a:ext>
                </a:extLst>
              </p:cNvPr>
              <p:cNvSpPr/>
              <p:nvPr/>
            </p:nvSpPr>
            <p:spPr>
              <a:xfrm>
                <a:off x="2372196" y="4376603"/>
                <a:ext cx="1310827" cy="108004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3" name="Picture 122">
                <a:extLst>
                  <a:ext uri="{FF2B5EF4-FFF2-40B4-BE49-F238E27FC236}">
                    <a16:creationId xmlns:a16="http://schemas.microsoft.com/office/drawing/2014/main" id="{92EF92C7-1DF6-3348-88BD-2D96FC30E1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58510" y="4465870"/>
                <a:ext cx="1351696" cy="1096557"/>
              </a:xfrm>
              <a:prstGeom prst="rect">
                <a:avLst/>
              </a:prstGeom>
            </p:spPr>
          </p:pic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8A687558-36CB-D74D-900E-F83CCB65EA60}"/>
                  </a:ext>
                </a:extLst>
              </p:cNvPr>
              <p:cNvSpPr/>
              <p:nvPr/>
            </p:nvSpPr>
            <p:spPr>
              <a:xfrm rot="5400000">
                <a:off x="3083204" y="5179131"/>
                <a:ext cx="102307" cy="1857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6C2A8658-B27A-B84A-8A71-5A9BC48F18AF}"/>
                  </a:ext>
                </a:extLst>
              </p:cNvPr>
              <p:cNvSpPr/>
              <p:nvPr/>
            </p:nvSpPr>
            <p:spPr>
              <a:xfrm>
                <a:off x="3881438" y="4376603"/>
                <a:ext cx="1098049" cy="90472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50C5262-E4BA-DE4B-8FA0-FDD36026C3A4}"/>
                  </a:ext>
                </a:extLst>
              </p:cNvPr>
              <p:cNvSpPr/>
              <p:nvPr/>
            </p:nvSpPr>
            <p:spPr>
              <a:xfrm>
                <a:off x="3989436" y="4460143"/>
                <a:ext cx="1098049" cy="90472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0C787F7-BA29-DA43-9885-72D2AC3DE1D0}"/>
                  </a:ext>
                </a:extLst>
              </p:cNvPr>
              <p:cNvSpPr/>
              <p:nvPr/>
            </p:nvSpPr>
            <p:spPr>
              <a:xfrm>
                <a:off x="4107815" y="4561784"/>
                <a:ext cx="1098049" cy="90472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4050C95-1BEF-7B47-8A20-05310F334931}"/>
                  </a:ext>
                </a:extLst>
              </p:cNvPr>
              <p:cNvSpPr/>
              <p:nvPr/>
            </p:nvSpPr>
            <p:spPr>
              <a:xfrm>
                <a:off x="4226194" y="4657700"/>
                <a:ext cx="1098049" cy="90472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904157B6-9DEC-0143-933C-1799BF943920}"/>
                  </a:ext>
                </a:extLst>
              </p:cNvPr>
              <p:cNvCxnSpPr>
                <a:cxnSpLocks/>
                <a:stCxn id="126" idx="1"/>
                <a:endCxn id="130" idx="0"/>
              </p:cNvCxnSpPr>
              <p:nvPr/>
            </p:nvCxnSpPr>
            <p:spPr>
              <a:xfrm flipV="1">
                <a:off x="3134358" y="4657700"/>
                <a:ext cx="1640861" cy="563147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E66FAC46-8592-B74D-B63C-0702022CC9BE}"/>
                  </a:ext>
                </a:extLst>
              </p:cNvPr>
              <p:cNvCxnSpPr>
                <a:cxnSpLocks/>
                <a:stCxn id="126" idx="3"/>
                <a:endCxn id="130" idx="2"/>
              </p:cNvCxnSpPr>
              <p:nvPr/>
            </p:nvCxnSpPr>
            <p:spPr>
              <a:xfrm>
                <a:off x="3134358" y="5323154"/>
                <a:ext cx="1640861" cy="239272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39BC0FFF-CF47-E943-B07B-B3BF88E599C7}"/>
                  </a:ext>
                </a:extLst>
              </p:cNvPr>
              <p:cNvSpPr/>
              <p:nvPr/>
            </p:nvSpPr>
            <p:spPr>
              <a:xfrm>
                <a:off x="5385096" y="4641219"/>
                <a:ext cx="669299" cy="55146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8624832-7F9A-A64C-83B9-A8618186747C}"/>
                  </a:ext>
                </a:extLst>
              </p:cNvPr>
              <p:cNvSpPr/>
              <p:nvPr/>
            </p:nvSpPr>
            <p:spPr>
              <a:xfrm>
                <a:off x="5493094" y="4724759"/>
                <a:ext cx="669299" cy="55146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A39FD9B9-0A27-2D43-8127-B8C82C652CEA}"/>
                  </a:ext>
                </a:extLst>
              </p:cNvPr>
              <p:cNvSpPr/>
              <p:nvPr/>
            </p:nvSpPr>
            <p:spPr>
              <a:xfrm>
                <a:off x="5611473" y="4826400"/>
                <a:ext cx="669299" cy="55146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BD5BCB8-B759-EC48-AC20-D546677B1548}"/>
                  </a:ext>
                </a:extLst>
              </p:cNvPr>
              <p:cNvSpPr/>
              <p:nvPr/>
            </p:nvSpPr>
            <p:spPr>
              <a:xfrm>
                <a:off x="5729852" y="4922316"/>
                <a:ext cx="669299" cy="55146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5313BC2D-5088-2A46-8B9E-2B4DE25E348F}"/>
                  </a:ext>
                </a:extLst>
              </p:cNvPr>
              <p:cNvSpPr/>
              <p:nvPr/>
            </p:nvSpPr>
            <p:spPr>
              <a:xfrm>
                <a:off x="6054395" y="5164004"/>
                <a:ext cx="179811" cy="1857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9905F672-A060-234F-A634-31DA2A2862B0}"/>
                  </a:ext>
                </a:extLst>
              </p:cNvPr>
              <p:cNvCxnSpPr>
                <a:cxnSpLocks/>
                <a:endCxn id="148" idx="0"/>
              </p:cNvCxnSpPr>
              <p:nvPr/>
            </p:nvCxnSpPr>
            <p:spPr>
              <a:xfrm flipV="1">
                <a:off x="4853786" y="4922316"/>
                <a:ext cx="1210716" cy="275731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59127F42-3DF1-274D-A4FC-A4112EA51202}"/>
                  </a:ext>
                </a:extLst>
              </p:cNvPr>
              <p:cNvCxnSpPr>
                <a:cxnSpLocks/>
                <a:stCxn id="131" idx="3"/>
                <a:endCxn id="148" idx="2"/>
              </p:cNvCxnSpPr>
              <p:nvPr/>
            </p:nvCxnSpPr>
            <p:spPr>
              <a:xfrm>
                <a:off x="4852940" y="5315194"/>
                <a:ext cx="1211562" cy="158584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ACF64E42-50FF-014C-B9CC-2209FB280185}"/>
                  </a:ext>
                </a:extLst>
              </p:cNvPr>
              <p:cNvSpPr/>
              <p:nvPr/>
            </p:nvSpPr>
            <p:spPr>
              <a:xfrm>
                <a:off x="6460003" y="4697474"/>
                <a:ext cx="550264" cy="45338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D4727FC3-D9C5-4143-807B-0AFBCCB19D44}"/>
                  </a:ext>
                </a:extLst>
              </p:cNvPr>
              <p:cNvSpPr/>
              <p:nvPr/>
            </p:nvSpPr>
            <p:spPr>
              <a:xfrm>
                <a:off x="6522162" y="4761107"/>
                <a:ext cx="550264" cy="45338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5D7B01E8-A7A5-CF4D-AC41-086505F2563B}"/>
                  </a:ext>
                </a:extLst>
              </p:cNvPr>
              <p:cNvSpPr/>
              <p:nvPr/>
            </p:nvSpPr>
            <p:spPr>
              <a:xfrm>
                <a:off x="6595150" y="4826870"/>
                <a:ext cx="550264" cy="45338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9D6B118A-B343-1E4B-A0FB-197D0988E054}"/>
                  </a:ext>
                </a:extLst>
              </p:cNvPr>
              <p:cNvSpPr/>
              <p:nvPr/>
            </p:nvSpPr>
            <p:spPr>
              <a:xfrm>
                <a:off x="6668138" y="4887790"/>
                <a:ext cx="550264" cy="45338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4D7384FE-AE8C-614E-84C0-AE39181A54D6}"/>
                  </a:ext>
                </a:extLst>
              </p:cNvPr>
              <p:cNvSpPr/>
              <p:nvPr/>
            </p:nvSpPr>
            <p:spPr>
              <a:xfrm>
                <a:off x="6741126" y="4957781"/>
                <a:ext cx="550264" cy="45338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48E0233B-211C-074A-92CA-E0573ECFDD07}"/>
                  </a:ext>
                </a:extLst>
              </p:cNvPr>
              <p:cNvSpPr/>
              <p:nvPr/>
            </p:nvSpPr>
            <p:spPr>
              <a:xfrm>
                <a:off x="6823736" y="5038086"/>
                <a:ext cx="550264" cy="45338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E77E1DAC-FC06-4445-8882-A0CE601E73AD}"/>
                  </a:ext>
                </a:extLst>
              </p:cNvPr>
              <p:cNvCxnSpPr>
                <a:cxnSpLocks/>
                <a:stCxn id="150" idx="0"/>
                <a:endCxn id="162" idx="0"/>
              </p:cNvCxnSpPr>
              <p:nvPr/>
            </p:nvCxnSpPr>
            <p:spPr>
              <a:xfrm flipV="1">
                <a:off x="6144301" y="5038086"/>
                <a:ext cx="954567" cy="125918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BA6FF126-31C2-2749-895E-AB2FEC0533FE}"/>
                  </a:ext>
                </a:extLst>
              </p:cNvPr>
              <p:cNvCxnSpPr>
                <a:cxnSpLocks/>
                <a:stCxn id="150" idx="2"/>
                <a:endCxn id="162" idx="2"/>
              </p:cNvCxnSpPr>
              <p:nvPr/>
            </p:nvCxnSpPr>
            <p:spPr>
              <a:xfrm>
                <a:off x="6144301" y="5349742"/>
                <a:ext cx="954567" cy="141728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8193F481-197E-6944-9C0D-EFA1D242F08A}"/>
                  </a:ext>
                </a:extLst>
              </p:cNvPr>
              <p:cNvSpPr/>
              <p:nvPr/>
            </p:nvSpPr>
            <p:spPr>
              <a:xfrm>
                <a:off x="7421880" y="4932071"/>
                <a:ext cx="320489" cy="2640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B03D9DA0-FB36-CB46-89BD-CF6101AEE7E5}"/>
                  </a:ext>
                </a:extLst>
              </p:cNvPr>
              <p:cNvSpPr/>
              <p:nvPr/>
            </p:nvSpPr>
            <p:spPr>
              <a:xfrm>
                <a:off x="7476157" y="4979940"/>
                <a:ext cx="320489" cy="2640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D5F868C7-7142-6046-A71F-869476862DD0}"/>
                  </a:ext>
                </a:extLst>
              </p:cNvPr>
              <p:cNvSpPr/>
              <p:nvPr/>
            </p:nvSpPr>
            <p:spPr>
              <a:xfrm>
                <a:off x="7533381" y="5029939"/>
                <a:ext cx="320489" cy="2640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4B001D59-2EF5-1B4C-96AB-4652CD102EB9}"/>
                  </a:ext>
                </a:extLst>
              </p:cNvPr>
              <p:cNvSpPr/>
              <p:nvPr/>
            </p:nvSpPr>
            <p:spPr>
              <a:xfrm>
                <a:off x="7586660" y="5079035"/>
                <a:ext cx="320489" cy="2640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45AA5ACD-9ADC-E843-968C-3116D64C06D0}"/>
                  </a:ext>
                </a:extLst>
              </p:cNvPr>
              <p:cNvSpPr/>
              <p:nvPr/>
            </p:nvSpPr>
            <p:spPr>
              <a:xfrm>
                <a:off x="7639943" y="5129319"/>
                <a:ext cx="320489" cy="2640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32B1008D-BB1C-B943-8CD3-7F6787954C1C}"/>
                  </a:ext>
                </a:extLst>
              </p:cNvPr>
              <p:cNvSpPr/>
              <p:nvPr/>
            </p:nvSpPr>
            <p:spPr>
              <a:xfrm>
                <a:off x="7689680" y="5177788"/>
                <a:ext cx="320489" cy="2640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8EA2D4C6-507C-1E4C-95C5-980C3C6BA8C7}"/>
                  </a:ext>
                </a:extLst>
              </p:cNvPr>
              <p:cNvCxnSpPr>
                <a:cxnSpLocks/>
                <a:stCxn id="133" idx="1"/>
                <a:endCxn id="176" idx="0"/>
              </p:cNvCxnSpPr>
              <p:nvPr/>
            </p:nvCxnSpPr>
            <p:spPr>
              <a:xfrm flipV="1">
                <a:off x="7186719" y="5177788"/>
                <a:ext cx="663206" cy="98434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BB5BEADD-D8D7-6641-846D-F4BF251E5BE0}"/>
                  </a:ext>
                </a:extLst>
              </p:cNvPr>
              <p:cNvCxnSpPr>
                <a:cxnSpLocks/>
                <a:endCxn id="176" idx="2"/>
              </p:cNvCxnSpPr>
              <p:nvPr/>
            </p:nvCxnSpPr>
            <p:spPr>
              <a:xfrm>
                <a:off x="7194613" y="5387946"/>
                <a:ext cx="655312" cy="53905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73BEA9FB-84BD-084E-A660-D38F9A24C2E2}"/>
                  </a:ext>
                </a:extLst>
              </p:cNvPr>
              <p:cNvSpPr/>
              <p:nvPr/>
            </p:nvSpPr>
            <p:spPr>
              <a:xfrm>
                <a:off x="8053883" y="4322273"/>
                <a:ext cx="178890" cy="1788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F9609685-FC15-6C49-B005-D94BCA4CF649}"/>
                  </a:ext>
                </a:extLst>
              </p:cNvPr>
              <p:cNvSpPr/>
              <p:nvPr/>
            </p:nvSpPr>
            <p:spPr>
              <a:xfrm>
                <a:off x="8053883" y="4566531"/>
                <a:ext cx="178890" cy="1788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91DEAC0-0923-3F4D-8111-7336841C88AC}"/>
                  </a:ext>
                </a:extLst>
              </p:cNvPr>
              <p:cNvSpPr/>
              <p:nvPr/>
            </p:nvSpPr>
            <p:spPr>
              <a:xfrm>
                <a:off x="8053883" y="4805451"/>
                <a:ext cx="178890" cy="1788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B7E610C-6DD4-D44B-9E41-CA7371D723D3}"/>
                  </a:ext>
                </a:extLst>
              </p:cNvPr>
              <p:cNvSpPr txBox="1"/>
              <p:nvPr/>
            </p:nvSpPr>
            <p:spPr>
              <a:xfrm rot="5400000">
                <a:off x="8001226" y="5053990"/>
                <a:ext cx="401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62D2C985-4D6E-E743-B4B8-B741E15E67DF}"/>
                  </a:ext>
                </a:extLst>
              </p:cNvPr>
              <p:cNvSpPr/>
              <p:nvPr/>
            </p:nvSpPr>
            <p:spPr>
              <a:xfrm>
                <a:off x="8055338" y="5409896"/>
                <a:ext cx="178890" cy="1788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7177F184-91FE-B548-B108-AB95B816B833}"/>
                  </a:ext>
                </a:extLst>
              </p:cNvPr>
              <p:cNvSpPr/>
              <p:nvPr/>
            </p:nvSpPr>
            <p:spPr>
              <a:xfrm>
                <a:off x="8697046" y="4490808"/>
                <a:ext cx="178890" cy="17889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4E189845-73DB-C049-AD76-C1D7ED06DBA0}"/>
                  </a:ext>
                </a:extLst>
              </p:cNvPr>
              <p:cNvCxnSpPr>
                <a:cxnSpLocks/>
                <a:endCxn id="191" idx="2"/>
              </p:cNvCxnSpPr>
              <p:nvPr/>
            </p:nvCxnSpPr>
            <p:spPr>
              <a:xfrm>
                <a:off x="8235963" y="4422818"/>
                <a:ext cx="461083" cy="15743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906E6AFD-D405-CB4D-871B-568C51E92458}"/>
                  </a:ext>
                </a:extLst>
              </p:cNvPr>
              <p:cNvSpPr/>
              <p:nvPr/>
            </p:nvSpPr>
            <p:spPr>
              <a:xfrm>
                <a:off x="8697046" y="4795096"/>
                <a:ext cx="178890" cy="17889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05FDB9DB-13DD-1943-AC9E-86B281259939}"/>
                  </a:ext>
                </a:extLst>
              </p:cNvPr>
              <p:cNvSpPr/>
              <p:nvPr/>
            </p:nvSpPr>
            <p:spPr>
              <a:xfrm>
                <a:off x="8696880" y="5294748"/>
                <a:ext cx="178890" cy="17889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78154-26CF-1B4C-B16E-9C33B8EE8867}"/>
                  </a:ext>
                </a:extLst>
              </p:cNvPr>
              <p:cNvCxnSpPr>
                <a:cxnSpLocks/>
                <a:stCxn id="187" idx="3"/>
                <a:endCxn id="191" idx="2"/>
              </p:cNvCxnSpPr>
              <p:nvPr/>
            </p:nvCxnSpPr>
            <p:spPr>
              <a:xfrm flipV="1">
                <a:off x="8232773" y="4580253"/>
                <a:ext cx="464273" cy="7572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9D1ED7B5-FFB3-F24D-A2AA-4013263B66DE}"/>
                  </a:ext>
                </a:extLst>
              </p:cNvPr>
              <p:cNvCxnSpPr>
                <a:cxnSpLocks/>
                <a:stCxn id="188" idx="3"/>
                <a:endCxn id="191" idx="2"/>
              </p:cNvCxnSpPr>
              <p:nvPr/>
            </p:nvCxnSpPr>
            <p:spPr>
              <a:xfrm flipV="1">
                <a:off x="8232773" y="4580253"/>
                <a:ext cx="464273" cy="31464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6A291457-37B4-D54E-9F3A-A839552DF1E1}"/>
                  </a:ext>
                </a:extLst>
              </p:cNvPr>
              <p:cNvCxnSpPr>
                <a:cxnSpLocks/>
                <a:endCxn id="191" idx="2"/>
              </p:cNvCxnSpPr>
              <p:nvPr/>
            </p:nvCxnSpPr>
            <p:spPr>
              <a:xfrm flipV="1">
                <a:off x="8238789" y="4580253"/>
                <a:ext cx="458257" cy="91121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64275862-CB1B-0549-96E9-4E6CD6E9FB9F}"/>
                  </a:ext>
                </a:extLst>
              </p:cNvPr>
              <p:cNvSpPr txBox="1"/>
              <p:nvPr/>
            </p:nvSpPr>
            <p:spPr>
              <a:xfrm rot="5400000">
                <a:off x="8640200" y="4972935"/>
                <a:ext cx="401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E17C9ECD-6104-9247-A0CC-A0692E80EC98}"/>
                  </a:ext>
                </a:extLst>
              </p:cNvPr>
              <p:cNvCxnSpPr>
                <a:cxnSpLocks/>
                <a:endCxn id="193" idx="2"/>
              </p:cNvCxnSpPr>
              <p:nvPr/>
            </p:nvCxnSpPr>
            <p:spPr>
              <a:xfrm>
                <a:off x="8231496" y="4413697"/>
                <a:ext cx="465550" cy="4708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52C19F10-2BD1-9F46-8D14-11379DBA04DE}"/>
                  </a:ext>
                </a:extLst>
              </p:cNvPr>
              <p:cNvCxnSpPr>
                <a:cxnSpLocks/>
                <a:stCxn id="187" idx="3"/>
                <a:endCxn id="193" idx="2"/>
              </p:cNvCxnSpPr>
              <p:nvPr/>
            </p:nvCxnSpPr>
            <p:spPr>
              <a:xfrm>
                <a:off x="8232773" y="4655976"/>
                <a:ext cx="464273" cy="22856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299EF427-C053-5A42-8939-D84412D53E74}"/>
                  </a:ext>
                </a:extLst>
              </p:cNvPr>
              <p:cNvCxnSpPr>
                <a:cxnSpLocks/>
                <a:stCxn id="187" idx="3"/>
                <a:endCxn id="194" idx="2"/>
              </p:cNvCxnSpPr>
              <p:nvPr/>
            </p:nvCxnSpPr>
            <p:spPr>
              <a:xfrm>
                <a:off x="8232773" y="4655976"/>
                <a:ext cx="464107" cy="72821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7B46053B-5A25-454A-A39D-98B05A4B0D95}"/>
                  </a:ext>
                </a:extLst>
              </p:cNvPr>
              <p:cNvCxnSpPr>
                <a:cxnSpLocks/>
                <a:stCxn id="188" idx="3"/>
                <a:endCxn id="193" idx="2"/>
              </p:cNvCxnSpPr>
              <p:nvPr/>
            </p:nvCxnSpPr>
            <p:spPr>
              <a:xfrm flipV="1">
                <a:off x="8232773" y="4884541"/>
                <a:ext cx="464273" cy="1035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3A9C484D-E3B0-4F43-8540-606FA78E86B4}"/>
                  </a:ext>
                </a:extLst>
              </p:cNvPr>
              <p:cNvCxnSpPr>
                <a:cxnSpLocks/>
                <a:stCxn id="188" idx="3"/>
                <a:endCxn id="194" idx="2"/>
              </p:cNvCxnSpPr>
              <p:nvPr/>
            </p:nvCxnSpPr>
            <p:spPr>
              <a:xfrm>
                <a:off x="8232773" y="4894896"/>
                <a:ext cx="464107" cy="4892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BD7519B9-7456-FE44-A267-60EAD4611967}"/>
                  </a:ext>
                </a:extLst>
              </p:cNvPr>
              <p:cNvCxnSpPr>
                <a:cxnSpLocks/>
                <a:stCxn id="190" idx="3"/>
                <a:endCxn id="193" idx="2"/>
              </p:cNvCxnSpPr>
              <p:nvPr/>
            </p:nvCxnSpPr>
            <p:spPr>
              <a:xfrm flipV="1">
                <a:off x="8234228" y="4884541"/>
                <a:ext cx="462818" cy="6148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9E7A5B0A-908D-264A-A7E4-C54CBF489D74}"/>
                  </a:ext>
                </a:extLst>
              </p:cNvPr>
              <p:cNvCxnSpPr>
                <a:cxnSpLocks/>
                <a:stCxn id="190" idx="3"/>
                <a:endCxn id="194" idx="2"/>
              </p:cNvCxnSpPr>
              <p:nvPr/>
            </p:nvCxnSpPr>
            <p:spPr>
              <a:xfrm flipV="1">
                <a:off x="8234228" y="5384193"/>
                <a:ext cx="462652" cy="11514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A89342FB-9E51-DE46-95DD-6FB2CBFAE543}"/>
                  </a:ext>
                </a:extLst>
              </p:cNvPr>
              <p:cNvCxnSpPr>
                <a:cxnSpLocks/>
                <a:endCxn id="194" idx="2"/>
              </p:cNvCxnSpPr>
              <p:nvPr/>
            </p:nvCxnSpPr>
            <p:spPr>
              <a:xfrm>
                <a:off x="8228306" y="4406588"/>
                <a:ext cx="468574" cy="97760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C454923C-A35D-F04A-94D6-52A04733FBE3}"/>
                  </a:ext>
                </a:extLst>
              </p:cNvPr>
              <p:cNvCxnSpPr>
                <a:cxnSpLocks/>
                <a:stCxn id="191" idx="6"/>
                <a:endCxn id="298" idx="1"/>
              </p:cNvCxnSpPr>
              <p:nvPr/>
            </p:nvCxnSpPr>
            <p:spPr>
              <a:xfrm>
                <a:off x="8875936" y="4580253"/>
                <a:ext cx="299428" cy="35019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4DADCC2F-7BF3-BE4D-9447-4FC02F2BB4A0}"/>
                  </a:ext>
                </a:extLst>
              </p:cNvPr>
              <p:cNvSpPr/>
              <p:nvPr/>
            </p:nvSpPr>
            <p:spPr>
              <a:xfrm>
                <a:off x="9175364" y="4841002"/>
                <a:ext cx="178890" cy="1788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DBF86557-AC49-AE41-B701-D27492C238D7}"/>
                  </a:ext>
                </a:extLst>
              </p:cNvPr>
              <p:cNvCxnSpPr>
                <a:cxnSpLocks/>
                <a:stCxn id="193" idx="6"/>
                <a:endCxn id="298" idx="1"/>
              </p:cNvCxnSpPr>
              <p:nvPr/>
            </p:nvCxnSpPr>
            <p:spPr>
              <a:xfrm>
                <a:off x="8875936" y="4884541"/>
                <a:ext cx="299428" cy="4590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8B4B6ED2-C83C-3046-89A8-601123CD8950}"/>
                  </a:ext>
                </a:extLst>
              </p:cNvPr>
              <p:cNvCxnSpPr>
                <a:cxnSpLocks/>
                <a:stCxn id="194" idx="6"/>
                <a:endCxn id="298" idx="1"/>
              </p:cNvCxnSpPr>
              <p:nvPr/>
            </p:nvCxnSpPr>
            <p:spPr>
              <a:xfrm flipV="1">
                <a:off x="8875770" y="4930447"/>
                <a:ext cx="299594" cy="45374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51D60F83-EA22-3949-9EA7-7EB569FF876A}"/>
                  </a:ext>
                </a:extLst>
              </p:cNvPr>
              <p:cNvSpPr txBox="1"/>
              <p:nvPr/>
            </p:nvSpPr>
            <p:spPr>
              <a:xfrm>
                <a:off x="2458403" y="3846895"/>
                <a:ext cx="10958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Input predictor(s)</a:t>
                </a:r>
              </a:p>
            </p:txBody>
          </p:sp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931E89D8-6356-684A-AFA1-74EE634B67B0}"/>
                  </a:ext>
                </a:extLst>
              </p:cNvPr>
              <p:cNvSpPr txBox="1"/>
              <p:nvPr/>
            </p:nvSpPr>
            <p:spPr>
              <a:xfrm>
                <a:off x="4027226" y="3886444"/>
                <a:ext cx="9224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 feature maps</a:t>
                </a:r>
              </a:p>
            </p:txBody>
          </p:sp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C007C36E-D0DA-6D4A-B98B-9ABD0F05A2A7}"/>
                  </a:ext>
                </a:extLst>
              </p:cNvPr>
              <p:cNvSpPr txBox="1"/>
              <p:nvPr/>
            </p:nvSpPr>
            <p:spPr>
              <a:xfrm>
                <a:off x="5318931" y="4177201"/>
                <a:ext cx="9224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Max pool layer</a:t>
                </a:r>
              </a:p>
            </p:txBody>
          </p:sp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75FF179D-3FD8-994C-9E65-8493C8FC40CA}"/>
                  </a:ext>
                </a:extLst>
              </p:cNvPr>
              <p:cNvSpPr txBox="1"/>
              <p:nvPr/>
            </p:nvSpPr>
            <p:spPr>
              <a:xfrm>
                <a:off x="6302198" y="4215907"/>
                <a:ext cx="9224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64 feature maps</a:t>
                </a:r>
              </a:p>
            </p:txBody>
          </p:sp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6F0D48F5-37C4-AD42-BE6E-0A2EBE74BFC5}"/>
                  </a:ext>
                </a:extLst>
              </p:cNvPr>
              <p:cNvSpPr txBox="1"/>
              <p:nvPr/>
            </p:nvSpPr>
            <p:spPr>
              <a:xfrm>
                <a:off x="7105954" y="4443438"/>
                <a:ext cx="9224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Max pool layer</a:t>
                </a:r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7B92B818-CB97-7A4F-8B76-DF61AE0ECA11}"/>
                  </a:ext>
                </a:extLst>
              </p:cNvPr>
              <p:cNvSpPr txBox="1"/>
              <p:nvPr/>
            </p:nvSpPr>
            <p:spPr>
              <a:xfrm>
                <a:off x="7697553" y="3990469"/>
                <a:ext cx="9224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Flatten</a:t>
                </a:r>
              </a:p>
            </p:txBody>
          </p:sp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0C3D5655-DA2D-2C49-B05F-006C42021C5A}"/>
                  </a:ext>
                </a:extLst>
              </p:cNvPr>
              <p:cNvSpPr txBox="1"/>
              <p:nvPr/>
            </p:nvSpPr>
            <p:spPr>
              <a:xfrm>
                <a:off x="8111087" y="4163227"/>
                <a:ext cx="13005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64 neurons</a:t>
                </a:r>
              </a:p>
            </p:txBody>
          </p:sp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F0F59F89-7A21-EF49-9669-3F34FD23945D}"/>
                  </a:ext>
                </a:extLst>
              </p:cNvPr>
              <p:cNvSpPr txBox="1"/>
              <p:nvPr/>
            </p:nvSpPr>
            <p:spPr>
              <a:xfrm>
                <a:off x="8917623" y="4525791"/>
                <a:ext cx="9224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Prediction</a:t>
                </a:r>
              </a:p>
            </p:txBody>
          </p:sp>
          <p:sp>
            <p:nvSpPr>
              <p:cNvPr id="381" name="TextBox 380">
                <a:extLst>
                  <a:ext uri="{FF2B5EF4-FFF2-40B4-BE49-F238E27FC236}">
                    <a16:creationId xmlns:a16="http://schemas.microsoft.com/office/drawing/2014/main" id="{4F7C1DED-17B0-1241-A8A7-1BFD119C738C}"/>
                  </a:ext>
                </a:extLst>
              </p:cNvPr>
              <p:cNvSpPr txBox="1"/>
              <p:nvPr/>
            </p:nvSpPr>
            <p:spPr>
              <a:xfrm>
                <a:off x="2616903" y="5125323"/>
                <a:ext cx="5597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2x3</a:t>
                </a:r>
              </a:p>
            </p:txBody>
          </p:sp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718DDF44-02F8-B242-8DED-319C9A182956}"/>
                  </a:ext>
                </a:extLst>
              </p:cNvPr>
              <p:cNvSpPr txBox="1"/>
              <p:nvPr/>
            </p:nvSpPr>
            <p:spPr>
              <a:xfrm>
                <a:off x="4317026" y="5120202"/>
                <a:ext cx="5438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2x3</a:t>
                </a:r>
              </a:p>
            </p:txBody>
          </p:sp>
          <p:sp>
            <p:nvSpPr>
              <p:cNvPr id="383" name="TextBox 382">
                <a:extLst>
                  <a:ext uri="{FF2B5EF4-FFF2-40B4-BE49-F238E27FC236}">
                    <a16:creationId xmlns:a16="http://schemas.microsoft.com/office/drawing/2014/main" id="{F9F883B5-F907-5440-9A97-F7B62A0B7BD7}"/>
                  </a:ext>
                </a:extLst>
              </p:cNvPr>
              <p:cNvSpPr txBox="1"/>
              <p:nvPr/>
            </p:nvSpPr>
            <p:spPr>
              <a:xfrm>
                <a:off x="5444553" y="5129319"/>
                <a:ext cx="9224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3x3</a:t>
                </a:r>
              </a:p>
            </p:txBody>
          </p:sp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89E14375-E8AC-1240-A288-07C3E45B1701}"/>
                  </a:ext>
                </a:extLst>
              </p:cNvPr>
              <p:cNvSpPr txBox="1"/>
              <p:nvPr/>
            </p:nvSpPr>
            <p:spPr>
              <a:xfrm>
                <a:off x="6586318" y="5193937"/>
                <a:ext cx="7454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2x3</a:t>
                </a:r>
              </a:p>
            </p:txBody>
          </p:sp>
        </p:grpSp>
        <p:grpSp>
          <p:nvGrpSpPr>
            <p:cNvPr id="421" name="Group 420">
              <a:extLst>
                <a:ext uri="{FF2B5EF4-FFF2-40B4-BE49-F238E27FC236}">
                  <a16:creationId xmlns:a16="http://schemas.microsoft.com/office/drawing/2014/main" id="{5435A63C-8711-DD49-852F-A52309CF4FE7}"/>
                </a:ext>
              </a:extLst>
            </p:cNvPr>
            <p:cNvGrpSpPr/>
            <p:nvPr/>
          </p:nvGrpSpPr>
          <p:grpSpPr>
            <a:xfrm>
              <a:off x="2032221" y="1061277"/>
              <a:ext cx="6901236" cy="2525010"/>
              <a:chOff x="2032221" y="1061277"/>
              <a:chExt cx="6901236" cy="252501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9DD9ED5-FF9A-5946-BADF-228B3724E107}"/>
                  </a:ext>
                </a:extLst>
              </p:cNvPr>
              <p:cNvSpPr/>
              <p:nvPr/>
            </p:nvSpPr>
            <p:spPr>
              <a:xfrm>
                <a:off x="3223679" y="1916030"/>
                <a:ext cx="383486" cy="38348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D97211D-C7F3-A441-B4F0-2C794E7475D9}"/>
                  </a:ext>
                </a:extLst>
              </p:cNvPr>
              <p:cNvSpPr/>
              <p:nvPr/>
            </p:nvSpPr>
            <p:spPr>
              <a:xfrm>
                <a:off x="3223681" y="2368438"/>
                <a:ext cx="383486" cy="38348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3691F06-6C40-C14B-8A56-410A657D7195}"/>
                  </a:ext>
                </a:extLst>
              </p:cNvPr>
              <p:cNvSpPr/>
              <p:nvPr/>
            </p:nvSpPr>
            <p:spPr>
              <a:xfrm>
                <a:off x="3223679" y="2820845"/>
                <a:ext cx="383486" cy="38348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EC21D78-C3E5-2F48-BABE-5D4C0E6F9428}"/>
                  </a:ext>
                </a:extLst>
              </p:cNvPr>
              <p:cNvSpPr/>
              <p:nvPr/>
            </p:nvSpPr>
            <p:spPr>
              <a:xfrm>
                <a:off x="4748484" y="1642370"/>
                <a:ext cx="383486" cy="38348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985F0F2-9C9F-9144-A338-31B0EC66FCA6}"/>
                  </a:ext>
                </a:extLst>
              </p:cNvPr>
              <p:cNvSpPr/>
              <p:nvPr/>
            </p:nvSpPr>
            <p:spPr>
              <a:xfrm>
                <a:off x="4748483" y="2228544"/>
                <a:ext cx="383486" cy="38348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3F62C91-C656-0445-AC71-8BFE57D08FEF}"/>
                  </a:ext>
                </a:extLst>
              </p:cNvPr>
              <p:cNvSpPr/>
              <p:nvPr/>
            </p:nvSpPr>
            <p:spPr>
              <a:xfrm>
                <a:off x="4748481" y="3202801"/>
                <a:ext cx="383486" cy="38348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B7BFC5-F15C-0F42-BE28-CE4CB7C29B0B}"/>
                  </a:ext>
                </a:extLst>
              </p:cNvPr>
              <p:cNvSpPr txBox="1"/>
              <p:nvPr/>
            </p:nvSpPr>
            <p:spPr>
              <a:xfrm rot="5400000">
                <a:off x="4801073" y="2774715"/>
                <a:ext cx="401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F975015-C545-2744-9DE6-69A227217DEF}"/>
                  </a:ext>
                </a:extLst>
              </p:cNvPr>
              <p:cNvCxnSpPr>
                <a:cxnSpLocks/>
                <a:stCxn id="4" idx="3"/>
                <a:endCxn id="7" idx="2"/>
              </p:cNvCxnSpPr>
              <p:nvPr/>
            </p:nvCxnSpPr>
            <p:spPr>
              <a:xfrm flipV="1">
                <a:off x="3607165" y="1834113"/>
                <a:ext cx="1141319" cy="27366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3AD8BDD-8179-7840-8465-DDD22F4CCC75}"/>
                  </a:ext>
                </a:extLst>
              </p:cNvPr>
              <p:cNvCxnSpPr>
                <a:cxnSpLocks/>
                <a:stCxn id="4" idx="3"/>
                <a:endCxn id="8" idx="2"/>
              </p:cNvCxnSpPr>
              <p:nvPr/>
            </p:nvCxnSpPr>
            <p:spPr>
              <a:xfrm>
                <a:off x="3607165" y="2107773"/>
                <a:ext cx="1141318" cy="31251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CE26ED0-1DE7-DE48-84FE-D6C3C95ABE62}"/>
                  </a:ext>
                </a:extLst>
              </p:cNvPr>
              <p:cNvCxnSpPr>
                <a:cxnSpLocks/>
                <a:stCxn id="4" idx="3"/>
                <a:endCxn id="9" idx="2"/>
              </p:cNvCxnSpPr>
              <p:nvPr/>
            </p:nvCxnSpPr>
            <p:spPr>
              <a:xfrm>
                <a:off x="3607165" y="2107773"/>
                <a:ext cx="1141316" cy="128677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E906C48-7205-BC4E-B35B-38C462858F24}"/>
                  </a:ext>
                </a:extLst>
              </p:cNvPr>
              <p:cNvCxnSpPr>
                <a:cxnSpLocks/>
                <a:stCxn id="5" idx="3"/>
                <a:endCxn id="7" idx="2"/>
              </p:cNvCxnSpPr>
              <p:nvPr/>
            </p:nvCxnSpPr>
            <p:spPr>
              <a:xfrm flipV="1">
                <a:off x="3607167" y="1834113"/>
                <a:ext cx="1141317" cy="72606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68325E3-70E2-0D4D-8FB1-6630C1843774}"/>
                  </a:ext>
                </a:extLst>
              </p:cNvPr>
              <p:cNvCxnSpPr>
                <a:cxnSpLocks/>
                <a:stCxn id="5" idx="3"/>
                <a:endCxn id="8" idx="2"/>
              </p:cNvCxnSpPr>
              <p:nvPr/>
            </p:nvCxnSpPr>
            <p:spPr>
              <a:xfrm flipV="1">
                <a:off x="3607167" y="2420287"/>
                <a:ext cx="1141316" cy="13989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2A104D4-15D1-7144-8B0B-E7AB0B63094B}"/>
                  </a:ext>
                </a:extLst>
              </p:cNvPr>
              <p:cNvCxnSpPr>
                <a:cxnSpLocks/>
                <a:stCxn id="5" idx="3"/>
                <a:endCxn id="9" idx="2"/>
              </p:cNvCxnSpPr>
              <p:nvPr/>
            </p:nvCxnSpPr>
            <p:spPr>
              <a:xfrm>
                <a:off x="3607167" y="2560181"/>
                <a:ext cx="1141314" cy="83436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132DA8D-274C-1641-A181-899BABA66661}"/>
                  </a:ext>
                </a:extLst>
              </p:cNvPr>
              <p:cNvCxnSpPr>
                <a:cxnSpLocks/>
                <a:stCxn id="6" idx="3"/>
                <a:endCxn id="7" idx="2"/>
              </p:cNvCxnSpPr>
              <p:nvPr/>
            </p:nvCxnSpPr>
            <p:spPr>
              <a:xfrm flipV="1">
                <a:off x="3607165" y="1834113"/>
                <a:ext cx="1141319" cy="11784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7B568D3-E71D-2749-9F63-9401F685896C}"/>
                  </a:ext>
                </a:extLst>
              </p:cNvPr>
              <p:cNvCxnSpPr>
                <a:cxnSpLocks/>
                <a:stCxn id="6" idx="3"/>
                <a:endCxn id="8" idx="2"/>
              </p:cNvCxnSpPr>
              <p:nvPr/>
            </p:nvCxnSpPr>
            <p:spPr>
              <a:xfrm flipV="1">
                <a:off x="3607165" y="2420287"/>
                <a:ext cx="1141318" cy="59230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ECADBA2-5096-7244-9768-297B49307C56}"/>
                  </a:ext>
                </a:extLst>
              </p:cNvPr>
              <p:cNvCxnSpPr>
                <a:cxnSpLocks/>
                <a:stCxn id="6" idx="3"/>
                <a:endCxn id="9" idx="2"/>
              </p:cNvCxnSpPr>
              <p:nvPr/>
            </p:nvCxnSpPr>
            <p:spPr>
              <a:xfrm>
                <a:off x="3607165" y="3012588"/>
                <a:ext cx="1141316" cy="38195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501A554-5380-2F4A-AA80-72C70E2F08DA}"/>
                  </a:ext>
                </a:extLst>
              </p:cNvPr>
              <p:cNvSpPr/>
              <p:nvPr/>
            </p:nvSpPr>
            <p:spPr>
              <a:xfrm>
                <a:off x="7264903" y="1642370"/>
                <a:ext cx="383486" cy="38348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05F673F-7428-3B4A-80FE-AFDE16AB0B5C}"/>
                  </a:ext>
                </a:extLst>
              </p:cNvPr>
              <p:cNvSpPr/>
              <p:nvPr/>
            </p:nvSpPr>
            <p:spPr>
              <a:xfrm>
                <a:off x="7264902" y="2228544"/>
                <a:ext cx="383486" cy="38348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7F1F5EE-52BC-F74F-A29F-77DD4A157B05}"/>
                  </a:ext>
                </a:extLst>
              </p:cNvPr>
              <p:cNvSpPr/>
              <p:nvPr/>
            </p:nvSpPr>
            <p:spPr>
              <a:xfrm>
                <a:off x="7264900" y="3202801"/>
                <a:ext cx="383486" cy="38348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837CB49-23CF-3644-A127-B20ABEDD9F43}"/>
                  </a:ext>
                </a:extLst>
              </p:cNvPr>
              <p:cNvSpPr txBox="1"/>
              <p:nvPr/>
            </p:nvSpPr>
            <p:spPr>
              <a:xfrm rot="5400000">
                <a:off x="7317492" y="2774715"/>
                <a:ext cx="401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315F162-7BCF-0149-B7A2-D03E51CF2CEE}"/>
                  </a:ext>
                </a:extLst>
              </p:cNvPr>
              <p:cNvSpPr/>
              <p:nvPr/>
            </p:nvSpPr>
            <p:spPr>
              <a:xfrm>
                <a:off x="5478588" y="1642370"/>
                <a:ext cx="383486" cy="38348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1D5BFB1-70C3-804B-956D-2DCD68B38ACB}"/>
                  </a:ext>
                </a:extLst>
              </p:cNvPr>
              <p:cNvSpPr/>
              <p:nvPr/>
            </p:nvSpPr>
            <p:spPr>
              <a:xfrm>
                <a:off x="5478588" y="2228544"/>
                <a:ext cx="383486" cy="38348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E789E55-7CA9-884C-918B-DD591D8529D8}"/>
                  </a:ext>
                </a:extLst>
              </p:cNvPr>
              <p:cNvSpPr/>
              <p:nvPr/>
            </p:nvSpPr>
            <p:spPr>
              <a:xfrm>
                <a:off x="5478582" y="3202801"/>
                <a:ext cx="383486" cy="38348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7D6A4C13-A814-A140-BFB1-4FA4144AA15B}"/>
                  </a:ext>
                </a:extLst>
              </p:cNvPr>
              <p:cNvCxnSpPr>
                <a:cxnSpLocks/>
                <a:stCxn id="7" idx="6"/>
                <a:endCxn id="52" idx="1"/>
              </p:cNvCxnSpPr>
              <p:nvPr/>
            </p:nvCxnSpPr>
            <p:spPr>
              <a:xfrm>
                <a:off x="5131970" y="1834113"/>
                <a:ext cx="34661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BA72935-8C5F-264F-A429-D589BFC4EEC2}"/>
                  </a:ext>
                </a:extLst>
              </p:cNvPr>
              <p:cNvCxnSpPr>
                <a:cxnSpLocks/>
                <a:stCxn id="8" idx="6"/>
                <a:endCxn id="53" idx="1"/>
              </p:cNvCxnSpPr>
              <p:nvPr/>
            </p:nvCxnSpPr>
            <p:spPr>
              <a:xfrm>
                <a:off x="5131969" y="2420287"/>
                <a:ext cx="346619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06CFF85-C1A1-2C49-B877-F1417DF9E3E6}"/>
                  </a:ext>
                </a:extLst>
              </p:cNvPr>
              <p:cNvCxnSpPr>
                <a:cxnSpLocks/>
                <a:stCxn id="9" idx="6"/>
                <a:endCxn id="54" idx="1"/>
              </p:cNvCxnSpPr>
              <p:nvPr/>
            </p:nvCxnSpPr>
            <p:spPr>
              <a:xfrm>
                <a:off x="5131967" y="3394544"/>
                <a:ext cx="34661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D10752B-1DD2-FA45-A4A4-18F71BC75B9F}"/>
                  </a:ext>
                </a:extLst>
              </p:cNvPr>
              <p:cNvCxnSpPr>
                <a:cxnSpLocks/>
                <a:stCxn id="52" idx="3"/>
                <a:endCxn id="39" idx="2"/>
              </p:cNvCxnSpPr>
              <p:nvPr/>
            </p:nvCxnSpPr>
            <p:spPr>
              <a:xfrm>
                <a:off x="5862074" y="1834113"/>
                <a:ext cx="1402829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D87BB24-C37D-C146-B0F9-8CC4034DE2A4}"/>
                  </a:ext>
                </a:extLst>
              </p:cNvPr>
              <p:cNvCxnSpPr>
                <a:cxnSpLocks/>
                <a:stCxn id="52" idx="3"/>
                <a:endCxn id="40" idx="2"/>
              </p:cNvCxnSpPr>
              <p:nvPr/>
            </p:nvCxnSpPr>
            <p:spPr>
              <a:xfrm>
                <a:off x="5862074" y="1834113"/>
                <a:ext cx="1402828" cy="58617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CBBB02E-B4B0-CA47-BA9B-18E965DA4C26}"/>
                  </a:ext>
                </a:extLst>
              </p:cNvPr>
              <p:cNvCxnSpPr>
                <a:cxnSpLocks/>
                <a:stCxn id="52" idx="3"/>
                <a:endCxn id="41" idx="2"/>
              </p:cNvCxnSpPr>
              <p:nvPr/>
            </p:nvCxnSpPr>
            <p:spPr>
              <a:xfrm>
                <a:off x="5862074" y="1834113"/>
                <a:ext cx="1402826" cy="156043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856E950-EEAE-9D49-B684-58479D760A18}"/>
                  </a:ext>
                </a:extLst>
              </p:cNvPr>
              <p:cNvCxnSpPr>
                <a:cxnSpLocks/>
                <a:stCxn id="53" idx="3"/>
                <a:endCxn id="39" idx="2"/>
              </p:cNvCxnSpPr>
              <p:nvPr/>
            </p:nvCxnSpPr>
            <p:spPr>
              <a:xfrm flipV="1">
                <a:off x="5862074" y="1834113"/>
                <a:ext cx="1402829" cy="58617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88D70BCE-6363-6449-BF43-2714F48FBFE3}"/>
                  </a:ext>
                </a:extLst>
              </p:cNvPr>
              <p:cNvCxnSpPr>
                <a:cxnSpLocks/>
                <a:stCxn id="53" idx="3"/>
                <a:endCxn id="40" idx="2"/>
              </p:cNvCxnSpPr>
              <p:nvPr/>
            </p:nvCxnSpPr>
            <p:spPr>
              <a:xfrm>
                <a:off x="5862074" y="2420287"/>
                <a:ext cx="140282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5E3E01E-E49E-2B4B-9F0C-BB7EBA515B03}"/>
                  </a:ext>
                </a:extLst>
              </p:cNvPr>
              <p:cNvCxnSpPr>
                <a:cxnSpLocks/>
                <a:stCxn id="53" idx="3"/>
                <a:endCxn id="41" idx="2"/>
              </p:cNvCxnSpPr>
              <p:nvPr/>
            </p:nvCxnSpPr>
            <p:spPr>
              <a:xfrm>
                <a:off x="5862074" y="2420287"/>
                <a:ext cx="1402826" cy="97425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C4C24C5-2C6A-D146-A2C1-071B4BEEFB43}"/>
                  </a:ext>
                </a:extLst>
              </p:cNvPr>
              <p:cNvCxnSpPr>
                <a:cxnSpLocks/>
                <a:stCxn id="54" idx="3"/>
                <a:endCxn id="39" idx="2"/>
              </p:cNvCxnSpPr>
              <p:nvPr/>
            </p:nvCxnSpPr>
            <p:spPr>
              <a:xfrm flipV="1">
                <a:off x="5862068" y="1834113"/>
                <a:ext cx="1402835" cy="156043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CB797154-5893-D24F-8A9C-30A83ED4BFE9}"/>
                  </a:ext>
                </a:extLst>
              </p:cNvPr>
              <p:cNvCxnSpPr>
                <a:cxnSpLocks/>
                <a:stCxn id="54" idx="3"/>
                <a:endCxn id="40" idx="2"/>
              </p:cNvCxnSpPr>
              <p:nvPr/>
            </p:nvCxnSpPr>
            <p:spPr>
              <a:xfrm flipV="1">
                <a:off x="5862068" y="2420287"/>
                <a:ext cx="1402834" cy="97425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5F859208-9B2F-504B-97C0-F4362DB370EB}"/>
                  </a:ext>
                </a:extLst>
              </p:cNvPr>
              <p:cNvCxnSpPr>
                <a:cxnSpLocks/>
                <a:stCxn id="54" idx="3"/>
                <a:endCxn id="41" idx="2"/>
              </p:cNvCxnSpPr>
              <p:nvPr/>
            </p:nvCxnSpPr>
            <p:spPr>
              <a:xfrm>
                <a:off x="5862068" y="3394544"/>
                <a:ext cx="140283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CB1584E-E5E8-FE46-BE75-5AF9B3D7EEE5}"/>
                  </a:ext>
                </a:extLst>
              </p:cNvPr>
              <p:cNvSpPr/>
              <p:nvPr/>
            </p:nvSpPr>
            <p:spPr>
              <a:xfrm>
                <a:off x="8238789" y="2331160"/>
                <a:ext cx="383486" cy="38348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0854FFC-DEA8-8E4B-85A9-1B7FF6EDE9A3}"/>
                  </a:ext>
                </a:extLst>
              </p:cNvPr>
              <p:cNvCxnSpPr>
                <a:cxnSpLocks/>
                <a:stCxn id="105" idx="1"/>
                <a:endCxn id="39" idx="6"/>
              </p:cNvCxnSpPr>
              <p:nvPr/>
            </p:nvCxnSpPr>
            <p:spPr>
              <a:xfrm flipH="1" flipV="1">
                <a:off x="7648389" y="1834113"/>
                <a:ext cx="590400" cy="68879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606D1BCE-A5C2-A244-876B-3C9EA2F15844}"/>
                  </a:ext>
                </a:extLst>
              </p:cNvPr>
              <p:cNvCxnSpPr>
                <a:cxnSpLocks/>
                <a:stCxn id="105" idx="1"/>
                <a:endCxn id="40" idx="6"/>
              </p:cNvCxnSpPr>
              <p:nvPr/>
            </p:nvCxnSpPr>
            <p:spPr>
              <a:xfrm flipH="1" flipV="1">
                <a:off x="7648388" y="2420287"/>
                <a:ext cx="590401" cy="10261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9E621471-BC69-8742-883A-229F15CDC769}"/>
                  </a:ext>
                </a:extLst>
              </p:cNvPr>
              <p:cNvCxnSpPr>
                <a:cxnSpLocks/>
                <a:stCxn id="105" idx="1"/>
                <a:endCxn id="41" idx="6"/>
              </p:cNvCxnSpPr>
              <p:nvPr/>
            </p:nvCxnSpPr>
            <p:spPr>
              <a:xfrm flipH="1">
                <a:off x="7648386" y="2522903"/>
                <a:ext cx="590403" cy="87164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8804492-3786-1649-BC76-0F72C77417FE}"/>
                  </a:ext>
                </a:extLst>
              </p:cNvPr>
              <p:cNvSpPr txBox="1"/>
              <p:nvPr/>
            </p:nvSpPr>
            <p:spPr>
              <a:xfrm rot="5400000">
                <a:off x="5529258" y="2774715"/>
                <a:ext cx="401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84CB640-0C53-EB4D-BB37-460452115FCF}"/>
                  </a:ext>
                </a:extLst>
              </p:cNvPr>
              <p:cNvSpPr txBox="1"/>
              <p:nvPr/>
            </p:nvSpPr>
            <p:spPr>
              <a:xfrm>
                <a:off x="2919611" y="1472636"/>
                <a:ext cx="10030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Input</a:t>
                </a:r>
              </a:p>
              <a:p>
                <a:pPr algn="ctr"/>
                <a:r>
                  <a:rPr lang="en-US" sz="1200" dirty="0"/>
                  <a:t>predictor(s) 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A7DE834-7887-BB48-8CDA-0631D7859C9E}"/>
                  </a:ext>
                </a:extLst>
              </p:cNvPr>
              <p:cNvSpPr txBox="1"/>
              <p:nvPr/>
            </p:nvSpPr>
            <p:spPr>
              <a:xfrm>
                <a:off x="4574764" y="1137737"/>
                <a:ext cx="7309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20 neurons 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2AC7607-AAB1-6F4A-AC53-915E69D96D9B}"/>
                  </a:ext>
                </a:extLst>
              </p:cNvPr>
              <p:cNvSpPr txBox="1"/>
              <p:nvPr/>
            </p:nvSpPr>
            <p:spPr>
              <a:xfrm>
                <a:off x="7078350" y="1137737"/>
                <a:ext cx="7309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20 neurons 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D80FD1A-9D88-0944-84AF-703BCFCF427D}"/>
                  </a:ext>
                </a:extLst>
              </p:cNvPr>
              <p:cNvSpPr txBox="1"/>
              <p:nvPr/>
            </p:nvSpPr>
            <p:spPr>
              <a:xfrm>
                <a:off x="8011043" y="2061438"/>
                <a:ext cx="9224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Prediction</a:t>
                </a:r>
              </a:p>
            </p:txBody>
          </p:sp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10718336-010C-4040-A071-312E67B9DC31}"/>
                  </a:ext>
                </a:extLst>
              </p:cNvPr>
              <p:cNvSpPr txBox="1"/>
              <p:nvPr/>
            </p:nvSpPr>
            <p:spPr>
              <a:xfrm>
                <a:off x="2032221" y="1061277"/>
                <a:ext cx="286384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/>
                  <a:t>a) FNN architecture</a:t>
                </a:r>
              </a:p>
            </p:txBody>
          </p:sp>
        </p:grp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183A169A-D45B-BD42-86CF-27D1B0414762}"/>
                </a:ext>
              </a:extLst>
            </p:cNvPr>
            <p:cNvSpPr txBox="1"/>
            <p:nvPr/>
          </p:nvSpPr>
          <p:spPr>
            <a:xfrm>
              <a:off x="2027843" y="3506721"/>
              <a:ext cx="248379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b) CNN architecture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E3997000-5D18-6241-989C-20B6076CA246}"/>
                </a:ext>
              </a:extLst>
            </p:cNvPr>
            <p:cNvSpPr/>
            <p:nvPr/>
          </p:nvSpPr>
          <p:spPr>
            <a:xfrm rot="5400000">
              <a:off x="4801786" y="5171171"/>
              <a:ext cx="102307" cy="185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2EA0938-3E73-D843-8ED7-ACBC6F6F308E}"/>
                </a:ext>
              </a:extLst>
            </p:cNvPr>
            <p:cNvSpPr/>
            <p:nvPr/>
          </p:nvSpPr>
          <p:spPr>
            <a:xfrm rot="5400000">
              <a:off x="7135565" y="5234506"/>
              <a:ext cx="102307" cy="185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5004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48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Peidong Wang</dc:creator>
  <cp:lastModifiedBy>Peidong Wang</cp:lastModifiedBy>
  <cp:revision>77</cp:revision>
  <dcterms:created xsi:type="dcterms:W3CDTF">2020-11-05T02:41:22Z</dcterms:created>
  <dcterms:modified xsi:type="dcterms:W3CDTF">2020-11-05T04:44:05Z</dcterms:modified>
</cp:coreProperties>
</file>