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300" d="100"/>
          <a:sy n="300" d="100"/>
        </p:scale>
        <p:origin x="11076" y="3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93C6-DA2A-4BEB-BFB5-E7DAED67759D}" type="datetimeFigureOut">
              <a:rPr lang="en-PH" smtClean="0"/>
              <a:t>8/27/2013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93C4-4B6E-484A-8577-1769D4F3B75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842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93C6-DA2A-4BEB-BFB5-E7DAED67759D}" type="datetimeFigureOut">
              <a:rPr lang="en-PH" smtClean="0"/>
              <a:t>8/27/2013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93C4-4B6E-484A-8577-1769D4F3B75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216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93C6-DA2A-4BEB-BFB5-E7DAED67759D}" type="datetimeFigureOut">
              <a:rPr lang="en-PH" smtClean="0"/>
              <a:t>8/27/2013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93C4-4B6E-484A-8577-1769D4F3B75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554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93C6-DA2A-4BEB-BFB5-E7DAED67759D}" type="datetimeFigureOut">
              <a:rPr lang="en-PH" smtClean="0"/>
              <a:t>8/27/2013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93C4-4B6E-484A-8577-1769D4F3B75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633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93C6-DA2A-4BEB-BFB5-E7DAED67759D}" type="datetimeFigureOut">
              <a:rPr lang="en-PH" smtClean="0"/>
              <a:t>8/27/2013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93C4-4B6E-484A-8577-1769D4F3B75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049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93C6-DA2A-4BEB-BFB5-E7DAED67759D}" type="datetimeFigureOut">
              <a:rPr lang="en-PH" smtClean="0"/>
              <a:t>8/27/2013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93C4-4B6E-484A-8577-1769D4F3B75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1683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93C6-DA2A-4BEB-BFB5-E7DAED67759D}" type="datetimeFigureOut">
              <a:rPr lang="en-PH" smtClean="0"/>
              <a:t>8/27/2013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93C4-4B6E-484A-8577-1769D4F3B75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4700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93C6-DA2A-4BEB-BFB5-E7DAED67759D}" type="datetimeFigureOut">
              <a:rPr lang="en-PH" smtClean="0"/>
              <a:t>8/27/2013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93C4-4B6E-484A-8577-1769D4F3B75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150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93C6-DA2A-4BEB-BFB5-E7DAED67759D}" type="datetimeFigureOut">
              <a:rPr lang="en-PH" smtClean="0"/>
              <a:t>8/27/2013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93C4-4B6E-484A-8577-1769D4F3B75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663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93C6-DA2A-4BEB-BFB5-E7DAED67759D}" type="datetimeFigureOut">
              <a:rPr lang="en-PH" smtClean="0"/>
              <a:t>8/27/2013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93C4-4B6E-484A-8577-1769D4F3B75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585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93C6-DA2A-4BEB-BFB5-E7DAED67759D}" type="datetimeFigureOut">
              <a:rPr lang="en-PH" smtClean="0"/>
              <a:t>8/27/2013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93C4-4B6E-484A-8577-1769D4F3B75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06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993C6-DA2A-4BEB-BFB5-E7DAED67759D}" type="datetimeFigureOut">
              <a:rPr lang="en-PH" smtClean="0"/>
              <a:t>8/27/2013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693C4-4B6E-484A-8577-1769D4F3B75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090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ame Side Corner Rectangle 8"/>
          <p:cNvSpPr/>
          <p:nvPr/>
        </p:nvSpPr>
        <p:spPr>
          <a:xfrm>
            <a:off x="829236" y="664640"/>
            <a:ext cx="5188392" cy="1036218"/>
          </a:xfrm>
          <a:prstGeom prst="round2SameRect">
            <a:avLst>
              <a:gd name="adj1" fmla="val 4902"/>
              <a:gd name="adj2" fmla="val 5209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857250" y="2895600"/>
            <a:ext cx="5181600" cy="45367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ound Same Side Corner Rectangle 3"/>
          <p:cNvSpPr/>
          <p:nvPr/>
        </p:nvSpPr>
        <p:spPr>
          <a:xfrm>
            <a:off x="829237" y="1774603"/>
            <a:ext cx="5188392" cy="246049"/>
          </a:xfrm>
          <a:prstGeom prst="round2SameRect">
            <a:avLst>
              <a:gd name="adj1" fmla="val 20131"/>
              <a:gd name="adj2" fmla="val 21679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Rectangle 14"/>
          <p:cNvSpPr/>
          <p:nvPr/>
        </p:nvSpPr>
        <p:spPr>
          <a:xfrm>
            <a:off x="13716000" y="-956616"/>
            <a:ext cx="1371600" cy="1621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7" t="11250" r="12853" b="23661"/>
          <a:stretch/>
        </p:blipFill>
        <p:spPr bwMode="auto">
          <a:xfrm>
            <a:off x="-14253483" y="402535"/>
            <a:ext cx="10842172" cy="4761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76" t="10937" r="12005" b="26786"/>
          <a:stretch/>
        </p:blipFill>
        <p:spPr bwMode="auto">
          <a:xfrm>
            <a:off x="-6534150" y="5702713"/>
            <a:ext cx="6534150" cy="4555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1" t="3125" r="12518" b="4167"/>
          <a:stretch/>
        </p:blipFill>
        <p:spPr bwMode="auto">
          <a:xfrm>
            <a:off x="9753599" y="2311813"/>
            <a:ext cx="10668001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ound Same Side Corner Rectangle 9"/>
          <p:cNvSpPr/>
          <p:nvPr/>
        </p:nvSpPr>
        <p:spPr>
          <a:xfrm>
            <a:off x="7408069" y="2029377"/>
            <a:ext cx="254793" cy="246049"/>
          </a:xfrm>
          <a:prstGeom prst="round2SameRect">
            <a:avLst>
              <a:gd name="adj1" fmla="val 20131"/>
              <a:gd name="adj2" fmla="val 21679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7424737" y="2444874"/>
            <a:ext cx="1000126" cy="194222"/>
          </a:xfrm>
          <a:prstGeom prst="round2SameRect">
            <a:avLst>
              <a:gd name="adj1" fmla="val 20131"/>
              <a:gd name="adj2" fmla="val 21679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ound Same Side Corner Rectangle 11"/>
          <p:cNvSpPr/>
          <p:nvPr/>
        </p:nvSpPr>
        <p:spPr>
          <a:xfrm>
            <a:off x="7440612" y="2798489"/>
            <a:ext cx="636588" cy="194222"/>
          </a:xfrm>
          <a:prstGeom prst="round2SameRect">
            <a:avLst>
              <a:gd name="adj1" fmla="val 20131"/>
              <a:gd name="adj2" fmla="val 21679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8842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Saijemikey</dc:creator>
  <cp:lastModifiedBy>Saijemikey</cp:lastModifiedBy>
  <cp:revision>19</cp:revision>
  <dcterms:created xsi:type="dcterms:W3CDTF">2013-08-08T07:06:30Z</dcterms:created>
  <dcterms:modified xsi:type="dcterms:W3CDTF">2013-08-27T18:26:05Z</dcterms:modified>
</cp:coreProperties>
</file>