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6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7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8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45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53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01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09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747F2-F8B9-41D2-94BA-754ACA720674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E884-A350-46BB-A2C4-187B4E1F3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Программно-управляемое многофункциональное устройство с памятью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14294" cy="2470958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Волосков Милослав</a:t>
            </a:r>
          </a:p>
          <a:p>
            <a:pPr algn="r"/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Паранин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Максим</a:t>
            </a:r>
          </a:p>
          <a:p>
            <a:pPr algn="r"/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Кашпур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Николай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Группа 123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Преподаватель: Кулаченков К.В.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00" y="264244"/>
            <a:ext cx="9668281" cy="6150795"/>
          </a:xfrm>
        </p:spPr>
      </p:pic>
    </p:spTree>
    <p:extLst>
      <p:ext uri="{BB962C8B-B14F-4D97-AF65-F5344CB8AC3E}">
        <p14:creationId xmlns:p14="http://schemas.microsoft.com/office/powerpoint/2010/main" val="276111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8762" y="1825625"/>
            <a:ext cx="5945038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Пользователь выбирает регистр назначения и место, откуда будет производиться запись.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Устройство ввода-вывода принимает входные данные с клавиатуры и с других регистров (создается цикл), значения «Куда» и «Откуда» и в зависимости от них читает входные данные с клавиатуры или с других регистров, передавая их в нужный регистр, предварительно открывая его на запись.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5" y="1546650"/>
            <a:ext cx="399153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8376" y="1825625"/>
            <a:ext cx="600542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Значение в любом случае проходит через АЛУ, вне зависимости от того, направлено ли оно на устройство вывода, на какой-либо другой регистр или с ним должна быть произведена какая-либо операция.</a:t>
            </a:r>
          </a:p>
          <a:p>
            <a:pPr marL="0" indent="0">
              <a:buNone/>
            </a:pPr>
            <a:r>
              <a:rPr lang="ru-RU" dirty="0" smtClean="0"/>
              <a:t>Мультиплексор 1 (сверху) принимает входное значение со всех регистров и команду «Откуда». Мультиплексор 2 (снизу), в отличие от первого, принимает команду «Куда». Таким образом, результат операций, совершаемых со значениями двух регистров, передается во второй регистр. </a:t>
            </a:r>
          </a:p>
          <a:p>
            <a:pPr marL="0" indent="0">
              <a:buNone/>
            </a:pPr>
            <a:r>
              <a:rPr lang="ru-RU" dirty="0" smtClean="0"/>
              <a:t>Чтобы избежать зацикливания в этой схеме, у значения 2 реализован буфер, который принимает значение 2, а АЛУ выполняет операцию с первым значением и значением буфера. Второе значение на входе меняется в момент совершения операции, но это не приводит к зацикливанию, т.к. второе входное значение АЛУ (буфер) остается неизменным.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449853" cy="27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9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06906" y="1539496"/>
            <a:ext cx="3666226" cy="47750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АЛУ принимает на вход код операции и два числа, предварительно введенных из буфера или напрямую с какого-либо регистра.  </a:t>
            </a:r>
          </a:p>
          <a:p>
            <a:pPr marL="0" indent="0">
              <a:buNone/>
            </a:pPr>
            <a:r>
              <a:rPr lang="ru-RU" dirty="0" smtClean="0"/>
              <a:t>АЛУ работает по следующему принципу</a:t>
            </a:r>
            <a:r>
              <a:rPr lang="en-US" dirty="0" smtClean="0"/>
              <a:t>: </a:t>
            </a:r>
            <a:r>
              <a:rPr lang="ru-RU" dirty="0" smtClean="0"/>
              <a:t>одновременно выполняются все возможные операции, на вывод отправляется только та операция, которую запросил пользователь. </a:t>
            </a:r>
          </a:p>
          <a:p>
            <a:pPr marL="0" indent="0">
              <a:buNone/>
            </a:pPr>
            <a:r>
              <a:rPr lang="ru-RU" dirty="0" smtClean="0"/>
              <a:t>Если для операции нужно только одно число (например, инверсия), то оно передается на вход для числа А.</a:t>
            </a:r>
          </a:p>
          <a:p>
            <a:pPr marL="0" indent="0">
              <a:buNone/>
            </a:pPr>
            <a:r>
              <a:rPr lang="ru-RU" dirty="0" smtClean="0"/>
              <a:t>В операциях с двумя числами могут возникать переполнения. Каждая из библиотек таких операций возвращает флаг переполнения, если переполнение произошло. В АЛУ реализован обработчик переполнений, принимающий в себя флаги переполнения всех библиотек, в которых оно возможно, и код текущей операции. За счет этого устройство решает, произошло ли переполнение именно в текущей операции и выводит флаг переполнения АЛУ, который отправляется в устройство вывода для анализа.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7" y="1539496"/>
            <a:ext cx="740234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8498" y="1825625"/>
            <a:ext cx="374530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Вывод производится после конвертации числа из четырехразрядного двоичного в одноразрядное десятичное. При ошибке (число невозможно вывести на один </a:t>
            </a:r>
            <a:r>
              <a:rPr lang="ru-RU" dirty="0" err="1" smtClean="0"/>
              <a:t>семисегментный</a:t>
            </a:r>
            <a:r>
              <a:rPr lang="ru-RU" dirty="0" smtClean="0"/>
              <a:t> индикатор) на индикатор выводится буква «</a:t>
            </a:r>
            <a:r>
              <a:rPr lang="en-US" dirty="0" smtClean="0"/>
              <a:t>E</a:t>
            </a:r>
            <a:r>
              <a:rPr lang="ru-RU" dirty="0" smtClean="0"/>
              <a:t>»</a:t>
            </a:r>
            <a:r>
              <a:rPr lang="en-US" dirty="0" smtClean="0"/>
              <a:t> (Error).</a:t>
            </a:r>
            <a:r>
              <a:rPr lang="ru-RU" dirty="0" smtClean="0"/>
              <a:t> В частности, это происходит при передаче на дешифратор числа «1111», эта особенность используется для анализа флага переполнения с АЛУ.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Устройство вывода принимает на вход флаг переполнения с АЛУ и выходное значение. Если на АЛУ было переполнение, число априори нельзя будет вывести на одном индикаторе, даже если оставшиеся младшие разряды образуют выводимое число. Поэтому система из исключающего или и </a:t>
            </a:r>
            <a:r>
              <a:rPr lang="ru-RU" dirty="0" err="1" smtClean="0"/>
              <a:t>конъюнктора</a:t>
            </a:r>
            <a:r>
              <a:rPr lang="ru-RU" dirty="0" smtClean="0"/>
              <a:t> принудительно установит передаваемое на индикатор значение в «1111», чтобы индикатор вывел сигнал ошибки.</a:t>
            </a:r>
          </a:p>
          <a:p>
            <a:pPr marL="0" indent="0">
              <a:buNone/>
            </a:pPr>
            <a:r>
              <a:rPr lang="ru-RU" dirty="0" smtClean="0"/>
              <a:t>Чтобы избежать вывода ненужных или промежуточных значений, реализован буфер вывода (один регистр).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4386"/>
            <a:ext cx="659222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0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53" y="243546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8682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495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Программно-управляемое многофункциональное устройство с памятью</vt:lpstr>
      <vt:lpstr>Презентация PowerPoint</vt:lpstr>
      <vt:lpstr>Чтение</vt:lpstr>
      <vt:lpstr>Обработка</vt:lpstr>
      <vt:lpstr>АЛУ</vt:lpstr>
      <vt:lpstr>Вывод</vt:lpstr>
      <vt:lpstr>Спасибо за внимание!</vt:lpstr>
    </vt:vector>
  </TitlesOfParts>
  <Company>FSPO ITMO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Программно-управляемое многофункциональное устройство с памятью</dc:title>
  <dc:creator>Милослав Волосков</dc:creator>
  <cp:lastModifiedBy>Милослав Волосков</cp:lastModifiedBy>
  <cp:revision>5</cp:revision>
  <dcterms:created xsi:type="dcterms:W3CDTF">2014-06-17T13:58:10Z</dcterms:created>
  <dcterms:modified xsi:type="dcterms:W3CDTF">2014-06-17T14:38:40Z</dcterms:modified>
</cp:coreProperties>
</file>