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72"/>
  </p:normalViewPr>
  <p:slideViewPr>
    <p:cSldViewPr snapToGrid="0" snapToObjects="1">
      <p:cViewPr varScale="1">
        <p:scale>
          <a:sx n="76" d="100"/>
          <a:sy n="76" d="100"/>
        </p:scale>
        <p:origin x="21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4/25/18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E1AD-5F5B-B446-8162-BC613FF06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</a:t>
            </a:r>
            <a:r>
              <a:rPr lang="en-US" dirty="0" err="1"/>
              <a:t>Ethereum’s</a:t>
            </a:r>
            <a:r>
              <a:rPr lang="en-US" dirty="0"/>
              <a:t> cryptocurrency prices </a:t>
            </a:r>
            <a:br>
              <a:rPr lang="en-US" dirty="0"/>
            </a:br>
            <a:r>
              <a:rPr lang="en-US" dirty="0"/>
              <a:t>using Recurrent Neural Network (RNN)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368F7-281D-0240-B9A6-30BDBA649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61446"/>
            <a:ext cx="10572000" cy="2114713"/>
          </a:xfrm>
        </p:spPr>
        <p:txBody>
          <a:bodyPr>
            <a:normAutofit/>
          </a:bodyPr>
          <a:lstStyle/>
          <a:p>
            <a:r>
              <a:rPr lang="en-US" sz="3600" dirty="0"/>
              <a:t>Nhan Jimmy Nguyen</a:t>
            </a:r>
          </a:p>
          <a:p>
            <a:r>
              <a:rPr lang="en-US" sz="3600" dirty="0"/>
              <a:t>D.S Pathways </a:t>
            </a:r>
          </a:p>
        </p:txBody>
      </p:sp>
    </p:spTree>
    <p:extLst>
      <p:ext uri="{BB962C8B-B14F-4D97-AF65-F5344CB8AC3E}">
        <p14:creationId xmlns:p14="http://schemas.microsoft.com/office/powerpoint/2010/main" val="55059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06A2-DF88-6546-9FF0-A17841B6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Dataset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552CB8-ADE1-3846-B141-3DBCE8B6F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44130"/>
            <a:ext cx="5571067" cy="501387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1ED259-3AD2-3E40-B702-98FB7ABF13E1}"/>
              </a:ext>
            </a:extLst>
          </p:cNvPr>
          <p:cNvSpPr txBox="1"/>
          <p:nvPr/>
        </p:nvSpPr>
        <p:spPr>
          <a:xfrm>
            <a:off x="5900928" y="2267712"/>
            <a:ext cx="48402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are interested in the closing value of each day because dealing with RNN involves sequence dependence data </a:t>
            </a:r>
          </a:p>
          <a:p>
            <a:r>
              <a:rPr lang="en-US" sz="3200" dirty="0"/>
              <a:t>(time-series prediction problem) </a:t>
            </a:r>
          </a:p>
        </p:txBody>
      </p:sp>
    </p:spTree>
    <p:extLst>
      <p:ext uri="{BB962C8B-B14F-4D97-AF65-F5344CB8AC3E}">
        <p14:creationId xmlns:p14="http://schemas.microsoft.com/office/powerpoint/2010/main" val="29815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EC4E-2D08-BC4C-BD20-CF616C78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Ethereum</a:t>
            </a:r>
            <a:r>
              <a:rPr lang="en-US" dirty="0"/>
              <a:t> Charts (Jan. 2016 ~ April 2018)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A467E9-28EE-A44E-98C0-88B703213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811868"/>
            <a:ext cx="12184534" cy="5046132"/>
          </a:xfrm>
        </p:spPr>
      </p:pic>
    </p:spTree>
    <p:extLst>
      <p:ext uri="{BB962C8B-B14F-4D97-AF65-F5344CB8AC3E}">
        <p14:creationId xmlns:p14="http://schemas.microsoft.com/office/powerpoint/2010/main" val="147649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03B4-C6ED-7044-92AB-0A63757D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our neural network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DF366-3952-DB43-A704-A97414DED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207" y="2466080"/>
            <a:ext cx="3669791" cy="4401862"/>
          </a:xfrm>
        </p:spPr>
        <p:txBody>
          <a:bodyPr/>
          <a:lstStyle/>
          <a:p>
            <a:r>
              <a:rPr lang="en-US" dirty="0"/>
              <a:t>The network has 1 input layer, a hidden layer with 4 LSTM blocks or neurons, and an output layer that makes a single value prediction.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building our network and fitting our model, we were able to predict </a:t>
            </a:r>
            <a:r>
              <a:rPr lang="en-US" dirty="0" err="1"/>
              <a:t>Ethereum’s</a:t>
            </a:r>
            <a:r>
              <a:rPr lang="en-US" dirty="0"/>
              <a:t> price tomorrow based off of its’ closing values in the last 5 days.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DCD3C-B72A-A943-832C-70487564B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7152"/>
            <a:ext cx="7673978" cy="461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61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33</TotalTime>
  <Words>108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Predicting Ethereum’s cryptocurrency prices  using Recurrent Neural Network (RNN)</vt:lpstr>
      <vt:lpstr>Our Dataset </vt:lpstr>
      <vt:lpstr>Ethereum Charts (Jan. 2016 ~ April 2018)</vt:lpstr>
      <vt:lpstr>Building our neural network 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Ethereum’s cryptocurrency prices  using Recurrent Neural Network </dc:title>
  <dc:creator>Jimmy Nguyen</dc:creator>
  <cp:lastModifiedBy>Jimmy Nguyen</cp:lastModifiedBy>
  <cp:revision>3</cp:revision>
  <cp:lastPrinted>2018-04-26T06:47:16Z</cp:lastPrinted>
  <dcterms:created xsi:type="dcterms:W3CDTF">2018-04-26T06:14:44Z</dcterms:created>
  <dcterms:modified xsi:type="dcterms:W3CDTF">2018-04-26T06:48:07Z</dcterms:modified>
</cp:coreProperties>
</file>