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Beige Books Analysis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50902" y="3349900"/>
            <a:ext cx="2890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Keiko Kamei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(Ervin Baccay &amp; Dee Guo)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793800" y="2034925"/>
            <a:ext cx="54609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Liberating Textual Data | Data Scholars: Pathways Seminars</a:t>
            </a:r>
            <a:br>
              <a:rPr lang="en"/>
            </a:br>
            <a:r>
              <a:rPr lang="en"/>
              <a:t>Analysing Sentiment of the U.S. Economic Conditions in San Francisco (2000-2010)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Beige Books?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325" y="2078875"/>
            <a:ext cx="37743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of current economic conditions released by the Federal Reserve eight times per year, dating back to 1970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Organized by the twelve Federal Reserve Districts and their economic sectors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project, my team scraped and parsed the poorly structured, hard to navigate  government data from the Federal Reserve Bank of Minneapolis and constructed a organized data frame with 25,000+ records!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00" y="1413013"/>
            <a:ext cx="4047988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500" y="835150"/>
            <a:ext cx="3081025" cy="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27800" y="590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Analysis!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7800" y="1186025"/>
            <a:ext cx="37743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our newly structured government csv data, I conducted sentiment analysis on records in the 2000s to see if I could detect how well the economy was doing in different sectors in San Francisco.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2" y="2434425"/>
            <a:ext cx="89877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709200" y="743050"/>
            <a:ext cx="37743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analysis is based on sentiment, my initial hypothesis was that the sentiment value of economic conditions would decrease across all sectors at the burst of the 2008 housing bubble.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371625" y="946725"/>
            <a:ext cx="35409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predicted, we see a dramatic decline in economic sentiment at 2007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Further, we note that sentiment also dramatically dips in 2001, very likely reflecting the catastrophic events that took place on November 11th.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graphs of every individual economic sector in San Francisco demonstrates the same trend, indicating the major national events took a toll across all sectors.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Above all, this indicates that we are able to detect the economic condition of the United States simply based on the tone that the Federal Reserve’s  reports are written!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6803" t="0"/>
          <a:stretch/>
        </p:blipFill>
        <p:spPr>
          <a:xfrm>
            <a:off x="359850" y="1431025"/>
            <a:ext cx="5000601" cy="3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