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13480502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C9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042" autoAdjust="0"/>
    <p:restoredTop sz="94660"/>
  </p:normalViewPr>
  <p:slideViewPr>
    <p:cSldViewPr snapToGrid="0">
      <p:cViewPr varScale="1">
        <p:scale>
          <a:sx n="111" d="100"/>
          <a:sy n="111" d="100"/>
        </p:scale>
        <p:origin x="1221"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69C1-5213-465E-AE1F-A0F03BAA52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EDE45C3-F870-4740-B6A2-89C287728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A869778-4C26-4EF9-8944-04AC6EF02460}"/>
              </a:ext>
            </a:extLst>
          </p:cNvPr>
          <p:cNvSpPr>
            <a:spLocks noGrp="1"/>
          </p:cNvSpPr>
          <p:nvPr>
            <p:ph type="dt" sz="half" idx="10"/>
          </p:nvPr>
        </p:nvSpPr>
        <p:spPr/>
        <p:txBody>
          <a:bodyPr/>
          <a:lstStyle/>
          <a:p>
            <a:fld id="{E380CB89-568E-40D8-A6BA-6BEE35751D2C}" type="datetimeFigureOut">
              <a:rPr lang="en-CA" smtClean="0"/>
              <a:t>2021-06-30</a:t>
            </a:fld>
            <a:endParaRPr lang="en-CA"/>
          </a:p>
        </p:txBody>
      </p:sp>
      <p:sp>
        <p:nvSpPr>
          <p:cNvPr id="5" name="Footer Placeholder 4">
            <a:extLst>
              <a:ext uri="{FF2B5EF4-FFF2-40B4-BE49-F238E27FC236}">
                <a16:creationId xmlns:a16="http://schemas.microsoft.com/office/drawing/2014/main" id="{7B204923-148E-4692-81A5-C8FDF1517C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A877A59-FADB-4948-8AF8-A1329587261C}"/>
              </a:ext>
            </a:extLst>
          </p:cNvPr>
          <p:cNvSpPr>
            <a:spLocks noGrp="1"/>
          </p:cNvSpPr>
          <p:nvPr>
            <p:ph type="sldNum" sz="quarter" idx="12"/>
          </p:nvPr>
        </p:nvSpPr>
        <p:spPr/>
        <p:txBody>
          <a:bodyPr/>
          <a:lstStyle/>
          <a:p>
            <a:fld id="{6787A636-B9D2-47E4-99C7-067E4FA697DC}" type="slidenum">
              <a:rPr lang="en-CA" smtClean="0"/>
              <a:t>‹#›</a:t>
            </a:fld>
            <a:endParaRPr lang="en-CA"/>
          </a:p>
        </p:txBody>
      </p:sp>
    </p:spTree>
    <p:extLst>
      <p:ext uri="{BB962C8B-B14F-4D97-AF65-F5344CB8AC3E}">
        <p14:creationId xmlns:p14="http://schemas.microsoft.com/office/powerpoint/2010/main" val="266218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5A9A-29AD-484B-8CE3-9CAB42AA16E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8479B66-51D9-49F1-B0D7-F54377E92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B658F1-B7A8-43B0-BB70-0EB77CA7CD94}"/>
              </a:ext>
            </a:extLst>
          </p:cNvPr>
          <p:cNvSpPr>
            <a:spLocks noGrp="1"/>
          </p:cNvSpPr>
          <p:nvPr>
            <p:ph type="dt" sz="half" idx="10"/>
          </p:nvPr>
        </p:nvSpPr>
        <p:spPr/>
        <p:txBody>
          <a:bodyPr/>
          <a:lstStyle/>
          <a:p>
            <a:fld id="{E380CB89-568E-40D8-A6BA-6BEE35751D2C}" type="datetimeFigureOut">
              <a:rPr lang="en-CA" smtClean="0"/>
              <a:t>2021-06-30</a:t>
            </a:fld>
            <a:endParaRPr lang="en-CA"/>
          </a:p>
        </p:txBody>
      </p:sp>
      <p:sp>
        <p:nvSpPr>
          <p:cNvPr id="5" name="Footer Placeholder 4">
            <a:extLst>
              <a:ext uri="{FF2B5EF4-FFF2-40B4-BE49-F238E27FC236}">
                <a16:creationId xmlns:a16="http://schemas.microsoft.com/office/drawing/2014/main" id="{146B3465-83AA-4F1B-A3F6-F075B0CF5F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EF188FC-7E2A-40AF-9C24-C4B3991D78F9}"/>
              </a:ext>
            </a:extLst>
          </p:cNvPr>
          <p:cNvSpPr>
            <a:spLocks noGrp="1"/>
          </p:cNvSpPr>
          <p:nvPr>
            <p:ph type="sldNum" sz="quarter" idx="12"/>
          </p:nvPr>
        </p:nvSpPr>
        <p:spPr/>
        <p:txBody>
          <a:bodyPr/>
          <a:lstStyle/>
          <a:p>
            <a:fld id="{6787A636-B9D2-47E4-99C7-067E4FA697DC}" type="slidenum">
              <a:rPr lang="en-CA" smtClean="0"/>
              <a:t>‹#›</a:t>
            </a:fld>
            <a:endParaRPr lang="en-CA"/>
          </a:p>
        </p:txBody>
      </p:sp>
    </p:spTree>
    <p:extLst>
      <p:ext uri="{BB962C8B-B14F-4D97-AF65-F5344CB8AC3E}">
        <p14:creationId xmlns:p14="http://schemas.microsoft.com/office/powerpoint/2010/main" val="400641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92885C-7AAD-49CB-88ED-572C98EB13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91053EE-1BBB-4871-AF69-61008DE8C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20D051-F98C-4555-A6BE-AE22D93A7CC1}"/>
              </a:ext>
            </a:extLst>
          </p:cNvPr>
          <p:cNvSpPr>
            <a:spLocks noGrp="1"/>
          </p:cNvSpPr>
          <p:nvPr>
            <p:ph type="dt" sz="half" idx="10"/>
          </p:nvPr>
        </p:nvSpPr>
        <p:spPr/>
        <p:txBody>
          <a:bodyPr/>
          <a:lstStyle/>
          <a:p>
            <a:fld id="{E380CB89-568E-40D8-A6BA-6BEE35751D2C}" type="datetimeFigureOut">
              <a:rPr lang="en-CA" smtClean="0"/>
              <a:t>2021-06-30</a:t>
            </a:fld>
            <a:endParaRPr lang="en-CA"/>
          </a:p>
        </p:txBody>
      </p:sp>
      <p:sp>
        <p:nvSpPr>
          <p:cNvPr id="5" name="Footer Placeholder 4">
            <a:extLst>
              <a:ext uri="{FF2B5EF4-FFF2-40B4-BE49-F238E27FC236}">
                <a16:creationId xmlns:a16="http://schemas.microsoft.com/office/drawing/2014/main" id="{89EC367E-E8C8-46A7-BA7C-FC8B352FA4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DFDCCE-A0D1-4D59-AE48-3F538B5BB7ED}"/>
              </a:ext>
            </a:extLst>
          </p:cNvPr>
          <p:cNvSpPr>
            <a:spLocks noGrp="1"/>
          </p:cNvSpPr>
          <p:nvPr>
            <p:ph type="sldNum" sz="quarter" idx="12"/>
          </p:nvPr>
        </p:nvSpPr>
        <p:spPr/>
        <p:txBody>
          <a:bodyPr/>
          <a:lstStyle/>
          <a:p>
            <a:fld id="{6787A636-B9D2-47E4-99C7-067E4FA697DC}" type="slidenum">
              <a:rPr lang="en-CA" smtClean="0"/>
              <a:t>‹#›</a:t>
            </a:fld>
            <a:endParaRPr lang="en-CA"/>
          </a:p>
        </p:txBody>
      </p:sp>
    </p:spTree>
    <p:extLst>
      <p:ext uri="{BB962C8B-B14F-4D97-AF65-F5344CB8AC3E}">
        <p14:creationId xmlns:p14="http://schemas.microsoft.com/office/powerpoint/2010/main" val="2939896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FFFFFF"/>
        </a:solidFill>
        <a:effectLst/>
      </p:bgPr>
    </p:bg>
    <p:spTree>
      <p:nvGrpSpPr>
        <p:cNvPr id="1" name=""/>
        <p:cNvGrpSpPr/>
        <p:nvPr/>
      </p:nvGrpSpPr>
      <p:grpSpPr>
        <a:xfrm>
          <a:off x="0" y="0"/>
          <a:ext cx="0" cy="0"/>
          <a:chOff x="0" y="0"/>
          <a:chExt cx="0" cy="0"/>
        </a:xfrm>
      </p:grpSpPr>
      <p:pic>
        <p:nvPicPr>
          <p:cNvPr id="3" name="Picture 2" descr="A picture containing snow, skiing, man, table&#10;&#10;Description automatically generated">
            <a:extLst>
              <a:ext uri="{FF2B5EF4-FFF2-40B4-BE49-F238E27FC236}">
                <a16:creationId xmlns:a16="http://schemas.microsoft.com/office/drawing/2014/main" id="{D05A0A04-3E77-4881-8D4B-236B7770FA8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0121"/>
          <a:stretch/>
        </p:blipFill>
        <p:spPr>
          <a:xfrm>
            <a:off x="0" y="0"/>
            <a:ext cx="12192000" cy="6858001"/>
          </a:xfrm>
          <a:prstGeom prst="rect">
            <a:avLst/>
          </a:prstGeom>
        </p:spPr>
      </p:pic>
      <p:sp>
        <p:nvSpPr>
          <p:cNvPr id="4" name="Rectangle 3">
            <a:extLst>
              <a:ext uri="{FF2B5EF4-FFF2-40B4-BE49-F238E27FC236}">
                <a16:creationId xmlns:a16="http://schemas.microsoft.com/office/drawing/2014/main" id="{2D1DDD9B-8629-4A3D-934C-308CD31A16D7}"/>
              </a:ext>
            </a:extLst>
          </p:cNvPr>
          <p:cNvSpPr/>
          <p:nvPr userDrawn="1"/>
        </p:nvSpPr>
        <p:spPr bwMode="auto">
          <a:xfrm>
            <a:off x="0" y="1"/>
            <a:ext cx="7414260" cy="6858000"/>
          </a:xfrm>
          <a:prstGeom prst="rect">
            <a:avLst/>
          </a:prstGeom>
          <a:gradFill flip="none" rotWithShape="1">
            <a:gsLst>
              <a:gs pos="0">
                <a:schemeClr val="tx1"/>
              </a:gs>
              <a:gs pos="100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l" defTabSz="811730" fontAlgn="base">
              <a:spcBef>
                <a:spcPct val="0"/>
              </a:spcBef>
              <a:spcAft>
                <a:spcPct val="0"/>
              </a:spcAft>
            </a:pPr>
            <a:endParaRPr lang="en-CA" sz="1741"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568914"/>
            <a:ext cx="4167887" cy="964623"/>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3" y="3962400"/>
            <a:ext cx="4164583" cy="294824"/>
          </a:xfrm>
          <a:noFill/>
        </p:spPr>
        <p:txBody>
          <a:bodyPr wrap="square" lIns="0" tIns="0" rIns="0" bIns="0">
            <a:spAutoFit/>
          </a:bodyPr>
          <a:lstStyle>
            <a:lvl1pPr marL="0" indent="0">
              <a:spcBef>
                <a:spcPts val="0"/>
              </a:spcBef>
              <a:buNone/>
              <a:defRPr sz="1916"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22" name="MS logo gray - EMF" descr="Microsoft logo, gray text version">
            <a:extLst>
              <a:ext uri="{FF2B5EF4-FFF2-40B4-BE49-F238E27FC236}">
                <a16:creationId xmlns:a16="http://schemas.microsoft.com/office/drawing/2014/main" id="{7974B5BE-9DE3-4677-9705-03E3F55E5966}"/>
              </a:ext>
            </a:extLst>
          </p:cNvPr>
          <p:cNvPicPr>
            <a:picLocks noChangeAspect="1"/>
          </p:cNvPicPr>
          <p:nvPr userDrawn="1"/>
        </p:nvPicPr>
        <p:blipFill>
          <a:blip r:embed="rId3"/>
          <a:stretch>
            <a:fillRect/>
          </a:stretch>
        </p:blipFill>
        <p:spPr bwMode="black">
          <a:xfrm>
            <a:off x="1568195" y="589877"/>
            <a:ext cx="1366440" cy="292608"/>
          </a:xfrm>
          <a:prstGeom prst="rect">
            <a:avLst/>
          </a:prstGeom>
        </p:spPr>
      </p:pic>
      <p:pic>
        <p:nvPicPr>
          <p:cNvPr id="23" name="Picture 4" descr="Bell Canada - Wikipedia">
            <a:extLst>
              <a:ext uri="{FF2B5EF4-FFF2-40B4-BE49-F238E27FC236}">
                <a16:creationId xmlns:a16="http://schemas.microsoft.com/office/drawing/2014/main" id="{D56C791F-B339-4A4E-954F-B2676691D6B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82043" y="585789"/>
            <a:ext cx="520521" cy="29669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a:extLst>
              <a:ext uri="{FF2B5EF4-FFF2-40B4-BE49-F238E27FC236}">
                <a16:creationId xmlns:a16="http://schemas.microsoft.com/office/drawing/2014/main" id="{221A671E-C19A-48C3-A91F-668CCCE5323D}"/>
              </a:ext>
            </a:extLst>
          </p:cNvPr>
          <p:cNvCxnSpPr/>
          <p:nvPr userDrawn="1"/>
        </p:nvCxnSpPr>
        <p:spPr>
          <a:xfrm>
            <a:off x="1342070" y="585789"/>
            <a:ext cx="0" cy="296697"/>
          </a:xfrm>
          <a:prstGeom prst="line">
            <a:avLst/>
          </a:prstGeom>
          <a:ln w="12700">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2192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568914"/>
            <a:ext cx="4167887" cy="964623"/>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3" y="3962400"/>
            <a:ext cx="4164583" cy="294824"/>
          </a:xfrm>
          <a:noFill/>
        </p:spPr>
        <p:txBody>
          <a:bodyPr wrap="square" lIns="0" tIns="0" rIns="0" bIns="0">
            <a:spAutoFit/>
          </a:bodyPr>
          <a:lstStyle>
            <a:lvl1pPr marL="0" indent="0">
              <a:spcBef>
                <a:spcPts val="0"/>
              </a:spcBef>
              <a:buNone/>
              <a:defRPr sz="1916"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6" name="Picture 5" descr="Two women working in an office.&#10;&#10;">
            <a:extLst>
              <a:ext uri="{FF2B5EF4-FFF2-40B4-BE49-F238E27FC236}">
                <a16:creationId xmlns:a16="http://schemas.microsoft.com/office/drawing/2014/main" id="{73666D3B-9CD2-42EE-B937-0DD8CE1638AA}"/>
              </a:ext>
            </a:extLst>
          </p:cNvPr>
          <p:cNvPicPr>
            <a:picLocks noChangeAspect="1"/>
          </p:cNvPicPr>
          <p:nvPr userDrawn="1"/>
        </p:nvPicPr>
        <p:blipFill rotWithShape="1">
          <a:blip r:embed="rId2"/>
          <a:srcRect l="10963" r="22388"/>
          <a:stretch/>
        </p:blipFill>
        <p:spPr bwMode="ltGray">
          <a:xfrm>
            <a:off x="5334000" y="1"/>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1" y="585788"/>
            <a:ext cx="1366440" cy="292608"/>
          </a:xfrm>
          <a:prstGeom prst="rect">
            <a:avLst/>
          </a:prstGeom>
        </p:spPr>
      </p:pic>
    </p:spTree>
    <p:extLst>
      <p:ext uri="{BB962C8B-B14F-4D97-AF65-F5344CB8AC3E}">
        <p14:creationId xmlns:p14="http://schemas.microsoft.com/office/powerpoint/2010/main" val="7110440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3051464"/>
            <a:ext cx="9144000" cy="482312"/>
          </a:xfrm>
          <a:noFill/>
        </p:spPr>
        <p:txBody>
          <a:bodyPr lIns="0" tIns="0" rIns="0" bIns="0" anchor="b" anchorCtr="0">
            <a:spAutoFit/>
          </a:bodyPr>
          <a:lstStyle>
            <a:lvl1pPr>
              <a:defRPr sz="3134" spc="-44"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294824"/>
          </a:xfrm>
          <a:noFill/>
        </p:spPr>
        <p:txBody>
          <a:bodyPr wrap="square" lIns="0" tIns="0" rIns="0" bIns="0">
            <a:spAutoFit/>
          </a:bodyPr>
          <a:lstStyle>
            <a:lvl1pPr marL="0" indent="0">
              <a:spcBef>
                <a:spcPts val="0"/>
              </a:spcBef>
              <a:buNone/>
              <a:defRPr sz="1916"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1" y="585788"/>
            <a:ext cx="1366245" cy="292608"/>
          </a:xfrm>
          <a:prstGeom prst="rect">
            <a:avLst/>
          </a:prstGeom>
        </p:spPr>
      </p:pic>
    </p:spTree>
    <p:extLst>
      <p:ext uri="{BB962C8B-B14F-4D97-AF65-F5344CB8AC3E}">
        <p14:creationId xmlns:p14="http://schemas.microsoft.com/office/powerpoint/2010/main" val="30567736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3051464"/>
            <a:ext cx="9144000" cy="482312"/>
          </a:xfrm>
          <a:noFill/>
        </p:spPr>
        <p:txBody>
          <a:bodyPr lIns="0" tIns="0" rIns="0" bIns="0" anchor="b" anchorCtr="0">
            <a:spAutoFit/>
          </a:bodyPr>
          <a:lstStyle>
            <a:lvl1pPr>
              <a:defRPr sz="3134" spc="-44"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294824"/>
          </a:xfrm>
          <a:noFill/>
        </p:spPr>
        <p:txBody>
          <a:bodyPr wrap="square" lIns="0" tIns="0" rIns="0" bIns="0">
            <a:spAutoFit/>
          </a:bodyPr>
          <a:lstStyle>
            <a:lvl1pPr marL="0" indent="0">
              <a:spcBef>
                <a:spcPts val="0"/>
              </a:spcBef>
              <a:buNone/>
              <a:defRPr sz="1916"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1" y="585788"/>
            <a:ext cx="1366440" cy="292608"/>
          </a:xfrm>
          <a:prstGeom prst="rect">
            <a:avLst/>
          </a:prstGeom>
        </p:spPr>
      </p:pic>
    </p:spTree>
    <p:extLst>
      <p:ext uri="{BB962C8B-B14F-4D97-AF65-F5344CB8AC3E}">
        <p14:creationId xmlns:p14="http://schemas.microsoft.com/office/powerpoint/2010/main" val="8556560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4040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360789168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1"/>
            <a:ext cx="11018520" cy="1404039"/>
          </a:xfrm>
        </p:spPr>
        <p:txBody>
          <a:bodyPr wrap="square">
            <a:spAutoFit/>
          </a:bodyPr>
          <a:lstStyle>
            <a:lvl1pPr marL="0" indent="0">
              <a:buNone/>
              <a:defRPr/>
            </a:lvl1pPr>
            <a:lvl2pPr marL="198999" indent="0">
              <a:buNone/>
              <a:defRPr/>
            </a:lvl2pPr>
            <a:lvl3pPr marL="397999" indent="0">
              <a:buNone/>
              <a:defRPr/>
            </a:lvl3pPr>
            <a:lvl4pPr marL="596998" indent="0">
              <a:buNone/>
              <a:defRPr/>
            </a:lvl4pPr>
            <a:lvl5pPr marL="7959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3589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14040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4040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2083067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4" y="457200"/>
            <a:ext cx="11018520" cy="482312"/>
          </a:xfrm>
        </p:spPr>
        <p:txBody>
          <a:bodyPr/>
          <a:lstStyle/>
          <a:p>
            <a:r>
              <a:rPr lang="en-US"/>
              <a:t>Click to edit Master title style</a:t>
            </a:r>
          </a:p>
        </p:txBody>
      </p:sp>
      <p:sp>
        <p:nvSpPr>
          <p:cNvPr id="4" name="Text Placeholder 3"/>
          <p:cNvSpPr>
            <a:spLocks noGrp="1"/>
          </p:cNvSpPr>
          <p:nvPr>
            <p:ph type="body" sz="quarter" idx="10"/>
          </p:nvPr>
        </p:nvSpPr>
        <p:spPr>
          <a:xfrm>
            <a:off x="584201" y="1435100"/>
            <a:ext cx="5212080" cy="1404039"/>
          </a:xfrm>
        </p:spPr>
        <p:txBody>
          <a:bodyPr wrap="square">
            <a:spAutoFit/>
          </a:bodyPr>
          <a:lstStyle>
            <a:lvl1pPr marL="0" indent="0">
              <a:spcBef>
                <a:spcPts val="1066"/>
              </a:spcBef>
              <a:buClr>
                <a:schemeClr val="tx1"/>
              </a:buClr>
              <a:buFont typeface="Wingdings" panose="05000000000000000000" pitchFamily="2" charset="2"/>
              <a:buNone/>
              <a:defRPr sz="2437" b="0">
                <a:latin typeface="Segoe UI" panose="020B0502040204020203" pitchFamily="34" charset="0"/>
                <a:cs typeface="Segoe UI" panose="020B0502040204020203" pitchFamily="34" charset="0"/>
              </a:defRPr>
            </a:lvl1pPr>
            <a:lvl2pPr marL="222492" indent="0">
              <a:buFont typeface="Wingdings" panose="05000000000000000000" pitchFamily="2" charset="2"/>
              <a:buNone/>
              <a:defRPr sz="1741" b="0"/>
            </a:lvl2pPr>
            <a:lvl3pPr marL="392471" indent="0">
              <a:buFont typeface="Wingdings" panose="05000000000000000000" pitchFamily="2" charset="2"/>
              <a:buNone/>
              <a:tabLst/>
              <a:defRPr sz="1393" b="0"/>
            </a:lvl3pPr>
            <a:lvl4pPr marL="567977" indent="0">
              <a:buFont typeface="Wingdings" panose="05000000000000000000" pitchFamily="2" charset="2"/>
              <a:buNone/>
              <a:defRPr sz="1219" b="0"/>
            </a:lvl4pPr>
            <a:lvl5pPr marL="743484" indent="0">
              <a:buFont typeface="Wingdings" panose="05000000000000000000" pitchFamily="2" charset="2"/>
              <a:buNone/>
              <a:tabLst/>
              <a:defRPr sz="1219"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404039"/>
          </a:xfrm>
        </p:spPr>
        <p:txBody>
          <a:bodyPr wrap="square">
            <a:spAutoFit/>
          </a:bodyPr>
          <a:lstStyle>
            <a:lvl1pPr marL="0" indent="0">
              <a:spcBef>
                <a:spcPts val="1066"/>
              </a:spcBef>
              <a:buClr>
                <a:schemeClr val="tx1"/>
              </a:buClr>
              <a:buFont typeface="Wingdings" panose="05000000000000000000" pitchFamily="2" charset="2"/>
              <a:buNone/>
              <a:defRPr sz="2437" b="0">
                <a:latin typeface="Segoe UI" panose="020B0502040204020203" pitchFamily="34" charset="0"/>
                <a:cs typeface="Segoe UI" panose="020B0502040204020203" pitchFamily="34" charset="0"/>
              </a:defRPr>
            </a:lvl1pPr>
            <a:lvl2pPr marL="222492" indent="0">
              <a:buFont typeface="Wingdings" panose="05000000000000000000" pitchFamily="2" charset="2"/>
              <a:buNone/>
              <a:defRPr sz="1741" b="0"/>
            </a:lvl2pPr>
            <a:lvl3pPr marL="392471" indent="0">
              <a:buFont typeface="Wingdings" panose="05000000000000000000" pitchFamily="2" charset="2"/>
              <a:buNone/>
              <a:tabLst/>
              <a:defRPr sz="1393" b="0"/>
            </a:lvl3pPr>
            <a:lvl4pPr marL="567977" indent="0">
              <a:buFont typeface="Wingdings" panose="05000000000000000000" pitchFamily="2" charset="2"/>
              <a:buNone/>
              <a:defRPr sz="1219" b="0"/>
            </a:lvl4pPr>
            <a:lvl5pPr marL="743484" indent="0">
              <a:buFont typeface="Wingdings" panose="05000000000000000000" pitchFamily="2" charset="2"/>
              <a:buNone/>
              <a:tabLst/>
              <a:defRPr sz="1219"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46270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F7AF-0965-46C3-94DA-BA83530EC12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259A21C-7169-4FB2-8D76-4A5FDD0C9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92C8814-BCA6-4F43-B849-611DA72486A3}"/>
              </a:ext>
            </a:extLst>
          </p:cNvPr>
          <p:cNvSpPr>
            <a:spLocks noGrp="1"/>
          </p:cNvSpPr>
          <p:nvPr>
            <p:ph type="dt" sz="half" idx="10"/>
          </p:nvPr>
        </p:nvSpPr>
        <p:spPr/>
        <p:txBody>
          <a:bodyPr/>
          <a:lstStyle/>
          <a:p>
            <a:fld id="{E380CB89-568E-40D8-A6BA-6BEE35751D2C}" type="datetimeFigureOut">
              <a:rPr lang="en-CA" smtClean="0"/>
              <a:t>2021-06-30</a:t>
            </a:fld>
            <a:endParaRPr lang="en-CA"/>
          </a:p>
        </p:txBody>
      </p:sp>
      <p:sp>
        <p:nvSpPr>
          <p:cNvPr id="5" name="Footer Placeholder 4">
            <a:extLst>
              <a:ext uri="{FF2B5EF4-FFF2-40B4-BE49-F238E27FC236}">
                <a16:creationId xmlns:a16="http://schemas.microsoft.com/office/drawing/2014/main" id="{F8C379BB-67A8-43E6-90E3-A33AFD438C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B974B3E-44CA-4EA6-966D-0C1178659800}"/>
              </a:ext>
            </a:extLst>
          </p:cNvPr>
          <p:cNvSpPr>
            <a:spLocks noGrp="1"/>
          </p:cNvSpPr>
          <p:nvPr>
            <p:ph type="sldNum" sz="quarter" idx="12"/>
          </p:nvPr>
        </p:nvSpPr>
        <p:spPr/>
        <p:txBody>
          <a:bodyPr/>
          <a:lstStyle/>
          <a:p>
            <a:fld id="{6787A636-B9D2-47E4-99C7-067E4FA697DC}" type="slidenum">
              <a:rPr lang="en-CA" smtClean="0"/>
              <a:t>‹#›</a:t>
            </a:fld>
            <a:endParaRPr lang="en-CA"/>
          </a:p>
        </p:txBody>
      </p:sp>
    </p:spTree>
    <p:extLst>
      <p:ext uri="{BB962C8B-B14F-4D97-AF65-F5344CB8AC3E}">
        <p14:creationId xmlns:p14="http://schemas.microsoft.com/office/powerpoint/2010/main" val="3622510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56998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32527"/>
          </a:xfrm>
        </p:spPr>
        <p:txBody>
          <a:bodyPr tIns="64008"/>
          <a:lstStyle>
            <a:lvl1pPr>
              <a:defRPr sz="1741"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4547035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4" y="2159576"/>
            <a:ext cx="4158362" cy="964623"/>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294824"/>
          </a:xfrm>
        </p:spPr>
        <p:txBody>
          <a:bodyPr/>
          <a:lstStyle>
            <a:lvl1pPr marL="0" indent="0">
              <a:buNone/>
              <a:defRPr sz="1916">
                <a:latin typeface="+mn-lt"/>
              </a:defRPr>
            </a:lvl1pPr>
            <a:lvl2pPr marL="198999" indent="0">
              <a:buNone/>
              <a:defRPr/>
            </a:lvl2pPr>
            <a:lvl3pPr marL="397999" indent="0">
              <a:buNone/>
              <a:defRPr/>
            </a:lvl3pPr>
            <a:lvl4pPr marL="576269" indent="0">
              <a:buNone/>
              <a:defRPr/>
            </a:lvl4pPr>
            <a:lvl5pPr marL="744866"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1"/>
            <a:ext cx="6858000" cy="6858000"/>
          </a:xfrm>
          <a:blipFill>
            <a:blip r:embed="rId2"/>
            <a:stretch>
              <a:fillRect/>
            </a:stretch>
          </a:blipFill>
        </p:spPr>
        <p:txBody>
          <a:bodyPr lIns="0" tIns="2103120" rIns="0" anchor="t" anchorCtr="0">
            <a:noAutofit/>
          </a:bodyPr>
          <a:lstStyle>
            <a:lvl1pPr marL="0" indent="0" algn="ctr">
              <a:lnSpc>
                <a:spcPct val="100000"/>
              </a:lnSpc>
              <a:buNone/>
              <a:defRPr sz="1219"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425239602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4" y="2945101"/>
            <a:ext cx="4159950" cy="964623"/>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1"/>
            <a:ext cx="6858000" cy="6858000"/>
          </a:xfrm>
          <a:blipFill>
            <a:blip r:embed="rId2"/>
            <a:stretch>
              <a:fillRect/>
            </a:stretch>
          </a:blipFill>
        </p:spPr>
        <p:txBody>
          <a:bodyPr lIns="0" tIns="2103120" rIns="0" anchor="t" anchorCtr="0">
            <a:noAutofit/>
          </a:bodyPr>
          <a:lstStyle>
            <a:lvl1pPr marL="0" indent="0" algn="ctr">
              <a:lnSpc>
                <a:spcPct val="100000"/>
              </a:lnSpc>
              <a:buNone/>
              <a:defRPr sz="1219"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20121647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750077"/>
          </a:xfrm>
        </p:spPr>
        <p:txBody>
          <a:bodyPr anchor="t"/>
          <a:lstStyle>
            <a:lvl1pPr>
              <a:defRPr sz="2437"/>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1"/>
            <a:ext cx="6858000" cy="6858000"/>
          </a:xfrm>
          <a:blipFill>
            <a:blip r:embed="rId2"/>
            <a:stretch>
              <a:fillRect/>
            </a:stretch>
          </a:blipFill>
        </p:spPr>
        <p:txBody>
          <a:bodyPr lIns="0" tIns="2103120" rIns="0" anchor="t" anchorCtr="0">
            <a:noAutofit/>
          </a:bodyPr>
          <a:lstStyle>
            <a:lvl1pPr marL="0" indent="0" algn="ctr">
              <a:lnSpc>
                <a:spcPct val="100000"/>
              </a:lnSpc>
              <a:buNone/>
              <a:defRPr sz="1219"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74426254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1"/>
            <a:ext cx="12192000" cy="6858000"/>
          </a:xfrm>
          <a:blipFill>
            <a:blip r:embed="rId2"/>
            <a:stretch>
              <a:fillRect/>
            </a:stretch>
          </a:blipFill>
        </p:spPr>
        <p:txBody>
          <a:bodyPr wrap="none" bIns="2011680" anchor="ctr">
            <a:noAutofit/>
          </a:bodyPr>
          <a:lstStyle>
            <a:lvl1pPr marL="0" indent="0" algn="ctr">
              <a:buNone/>
              <a:defRPr sz="1219"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1"/>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134"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101699517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1"/>
            <a:ext cx="12192000" cy="6858000"/>
          </a:xfrm>
          <a:blipFill>
            <a:blip r:embed="rId2"/>
            <a:stretch>
              <a:fillRect/>
            </a:stretch>
          </a:blipFill>
        </p:spPr>
        <p:txBody>
          <a:bodyPr wrap="none" bIns="2011680" anchor="ctr">
            <a:noAutofit/>
          </a:bodyPr>
          <a:lstStyle>
            <a:lvl1pPr marL="0" indent="0" algn="ctr">
              <a:buNone/>
              <a:defRPr sz="1219"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1"/>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134"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351802188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1"/>
            <a:ext cx="12192000" cy="6858000"/>
          </a:xfrm>
          <a:blipFill>
            <a:blip r:embed="rId2"/>
            <a:stretch>
              <a:fillRect/>
            </a:stretch>
          </a:blipFill>
        </p:spPr>
        <p:txBody>
          <a:bodyPr wrap="none" bIns="2011680" anchor="ctr">
            <a:noAutofit/>
          </a:bodyPr>
          <a:lstStyle>
            <a:lvl1pPr marL="0" indent="0" algn="ctr">
              <a:buNone/>
              <a:defRPr sz="1219"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1" y="1"/>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134"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65651172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4" y="5471971"/>
            <a:ext cx="11018520" cy="48231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219" b="1" dirty="0">
                <a:solidFill>
                  <a:srgbClr val="000000"/>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32013870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4" y="902129"/>
            <a:ext cx="11018520" cy="48231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219" b="1" dirty="0">
                <a:solidFill>
                  <a:srgbClr val="000000"/>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39938559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6FC-BA59-4CB5-8DA6-6F2FC65532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10C8436-8887-4431-BF14-52C74F1FB8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425BA4-62A8-4B5F-9445-D52A3746D31E}"/>
              </a:ext>
            </a:extLst>
          </p:cNvPr>
          <p:cNvSpPr>
            <a:spLocks noGrp="1"/>
          </p:cNvSpPr>
          <p:nvPr>
            <p:ph type="dt" sz="half" idx="10"/>
          </p:nvPr>
        </p:nvSpPr>
        <p:spPr/>
        <p:txBody>
          <a:bodyPr/>
          <a:lstStyle/>
          <a:p>
            <a:fld id="{E380CB89-568E-40D8-A6BA-6BEE35751D2C}" type="datetimeFigureOut">
              <a:rPr lang="en-CA" smtClean="0"/>
              <a:t>2021-06-30</a:t>
            </a:fld>
            <a:endParaRPr lang="en-CA"/>
          </a:p>
        </p:txBody>
      </p:sp>
      <p:sp>
        <p:nvSpPr>
          <p:cNvPr id="5" name="Footer Placeholder 4">
            <a:extLst>
              <a:ext uri="{FF2B5EF4-FFF2-40B4-BE49-F238E27FC236}">
                <a16:creationId xmlns:a16="http://schemas.microsoft.com/office/drawing/2014/main" id="{C4F13ADB-F419-480E-B704-0964AD54D1A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BBE123-8101-4265-B1CF-C25550675D4B}"/>
              </a:ext>
            </a:extLst>
          </p:cNvPr>
          <p:cNvSpPr>
            <a:spLocks noGrp="1"/>
          </p:cNvSpPr>
          <p:nvPr>
            <p:ph type="sldNum" sz="quarter" idx="12"/>
          </p:nvPr>
        </p:nvSpPr>
        <p:spPr/>
        <p:txBody>
          <a:bodyPr/>
          <a:lstStyle/>
          <a:p>
            <a:fld id="{6787A636-B9D2-47E4-99C7-067E4FA697DC}" type="slidenum">
              <a:rPr lang="en-CA" smtClean="0"/>
              <a:t>‹#›</a:t>
            </a:fld>
            <a:endParaRPr lang="en-CA"/>
          </a:p>
        </p:txBody>
      </p:sp>
    </p:spTree>
    <p:extLst>
      <p:ext uri="{BB962C8B-B14F-4D97-AF65-F5344CB8AC3E}">
        <p14:creationId xmlns:p14="http://schemas.microsoft.com/office/powerpoint/2010/main" val="1229227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4" y="457200"/>
            <a:ext cx="11018520" cy="482312"/>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241156"/>
          </a:xfrm>
        </p:spPr>
        <p:txBody>
          <a:bodyPr/>
          <a:lstStyle>
            <a:lvl1pPr marL="0" indent="0" algn="l">
              <a:spcBef>
                <a:spcPts val="0"/>
              </a:spcBef>
              <a:buNone/>
              <a:defRPr sz="1567">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871" b="1" dirty="0">
                <a:solidFill>
                  <a:srgbClr val="000000"/>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241156"/>
          </a:xfrm>
        </p:spPr>
        <p:txBody>
          <a:bodyPr/>
          <a:lstStyle>
            <a:lvl1pPr marL="0" indent="0" algn="l">
              <a:spcBef>
                <a:spcPts val="0"/>
              </a:spcBef>
              <a:buNone/>
              <a:defRPr sz="1567">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871" b="1" dirty="0">
                <a:solidFill>
                  <a:srgbClr val="000000"/>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48914467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4" y="457200"/>
            <a:ext cx="11018520" cy="482312"/>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241156"/>
          </a:xfrm>
        </p:spPr>
        <p:txBody>
          <a:bodyPr/>
          <a:lstStyle>
            <a:lvl1pPr marL="0" indent="0" algn="l">
              <a:spcBef>
                <a:spcPts val="0"/>
              </a:spcBef>
              <a:buNone/>
              <a:defRPr sz="1567">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69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241156"/>
          </a:xfrm>
        </p:spPr>
        <p:txBody>
          <a:bodyPr/>
          <a:lstStyle>
            <a:lvl1pPr marL="0" indent="0" algn="l">
              <a:spcBef>
                <a:spcPts val="0"/>
              </a:spcBef>
              <a:buNone/>
              <a:defRPr sz="1567">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69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241156"/>
          </a:xfrm>
        </p:spPr>
        <p:txBody>
          <a:bodyPr/>
          <a:lstStyle>
            <a:lvl1pPr marL="0" indent="0" algn="l">
              <a:spcBef>
                <a:spcPts val="0"/>
              </a:spcBef>
              <a:buNone/>
              <a:defRPr sz="1567">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4"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69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66060658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4" y="457200"/>
            <a:ext cx="11018520" cy="482312"/>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9"/>
            <a:ext cx="2532888" cy="482312"/>
          </a:xfrm>
        </p:spPr>
        <p:txBody>
          <a:bodyPr/>
          <a:lstStyle>
            <a:lvl1pPr marL="0" indent="0" algn="l">
              <a:spcBef>
                <a:spcPts val="0"/>
              </a:spcBef>
              <a:buNone/>
              <a:defRPr sz="1567">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9"/>
            <a:ext cx="2532888" cy="482312"/>
          </a:xfrm>
        </p:spPr>
        <p:txBody>
          <a:bodyPr/>
          <a:lstStyle>
            <a:lvl1pPr marL="0" indent="0" algn="l">
              <a:spcBef>
                <a:spcPts val="0"/>
              </a:spcBef>
              <a:buNone/>
              <a:defRPr sz="1567">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5" y="4753939"/>
            <a:ext cx="2532888" cy="482312"/>
          </a:xfrm>
        </p:spPr>
        <p:txBody>
          <a:bodyPr/>
          <a:lstStyle>
            <a:lvl1pPr marL="0" indent="0" algn="l">
              <a:spcBef>
                <a:spcPts val="0"/>
              </a:spcBef>
              <a:buNone/>
              <a:defRPr sz="1567">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5"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1" y="4753939"/>
            <a:ext cx="2532888" cy="482312"/>
          </a:xfrm>
        </p:spPr>
        <p:txBody>
          <a:bodyPr/>
          <a:lstStyle>
            <a:lvl1pPr marL="0" indent="0" algn="l">
              <a:spcBef>
                <a:spcPts val="0"/>
              </a:spcBef>
              <a:buNone/>
              <a:defRPr sz="1567">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1"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146883539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7" y="2309812"/>
            <a:ext cx="3182027" cy="482312"/>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4" y="2309812"/>
            <a:ext cx="7254865" cy="375039"/>
          </a:xfrm>
        </p:spPr>
        <p:txBody>
          <a:bodyPr anchor="t"/>
          <a:lstStyle>
            <a:lvl1pPr marL="0" indent="0">
              <a:spcAft>
                <a:spcPts val="697"/>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7" y="2019300"/>
            <a:ext cx="3182112" cy="0"/>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4"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4001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86257"/>
            <a:ext cx="3182027" cy="482312"/>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39893"/>
            <a:ext cx="6667500" cy="37503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1"/>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3330862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97728"/>
            <a:ext cx="9144000" cy="434093"/>
          </a:xfrm>
          <a:noFill/>
        </p:spPr>
        <p:txBody>
          <a:bodyPr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294824"/>
          </a:xfrm>
          <a:noFill/>
        </p:spPr>
        <p:txBody>
          <a:bodyPr lIns="0" tIns="0" rIns="0" bIns="0">
            <a:spAutoFit/>
          </a:bodyPr>
          <a:lstStyle>
            <a:lvl1pPr marL="0" indent="0">
              <a:spcBef>
                <a:spcPts val="0"/>
              </a:spcBef>
              <a:spcAft>
                <a:spcPts val="0"/>
              </a:spcAft>
              <a:buFont typeface="Arial" panose="020B0604020202020204" pitchFamily="34" charset="0"/>
              <a:buNone/>
              <a:defRPr sz="1916"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66690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97728"/>
            <a:ext cx="9144000" cy="434093"/>
          </a:xfrm>
          <a:noFill/>
        </p:spPr>
        <p:txBody>
          <a:bodyPr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294824"/>
          </a:xfrm>
          <a:noFill/>
        </p:spPr>
        <p:txBody>
          <a:bodyPr lIns="0" tIns="0" rIns="0" bIns="0">
            <a:spAutoFit/>
          </a:bodyPr>
          <a:lstStyle>
            <a:lvl1pPr marL="0" indent="0">
              <a:spcBef>
                <a:spcPts val="0"/>
              </a:spcBef>
              <a:spcAft>
                <a:spcPts val="0"/>
              </a:spcAft>
              <a:buFont typeface="Arial" panose="020B0604020202020204" pitchFamily="34" charset="0"/>
              <a:buNone/>
              <a:defRPr sz="1916"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8298380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00313"/>
            <a:ext cx="9144000" cy="434093"/>
          </a:xfrm>
          <a:noFill/>
        </p:spPr>
        <p:txBody>
          <a:bodyPr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120679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00313"/>
            <a:ext cx="9144000" cy="434093"/>
          </a:xfrm>
          <a:noFill/>
        </p:spPr>
        <p:txBody>
          <a:bodyPr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94218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095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F97A-EE92-44BC-8268-28FD45ECACD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B62BB8E-300C-4373-85FB-B3DB3306D8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D1A538C-3979-4669-9A29-021E3E1347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C51FBA4-9326-463B-AD3E-31FF5F62A030}"/>
              </a:ext>
            </a:extLst>
          </p:cNvPr>
          <p:cNvSpPr>
            <a:spLocks noGrp="1"/>
          </p:cNvSpPr>
          <p:nvPr>
            <p:ph type="dt" sz="half" idx="10"/>
          </p:nvPr>
        </p:nvSpPr>
        <p:spPr/>
        <p:txBody>
          <a:bodyPr/>
          <a:lstStyle/>
          <a:p>
            <a:fld id="{E380CB89-568E-40D8-A6BA-6BEE35751D2C}" type="datetimeFigureOut">
              <a:rPr lang="en-CA" smtClean="0"/>
              <a:t>2021-06-30</a:t>
            </a:fld>
            <a:endParaRPr lang="en-CA"/>
          </a:p>
        </p:txBody>
      </p:sp>
      <p:sp>
        <p:nvSpPr>
          <p:cNvPr id="6" name="Footer Placeholder 5">
            <a:extLst>
              <a:ext uri="{FF2B5EF4-FFF2-40B4-BE49-F238E27FC236}">
                <a16:creationId xmlns:a16="http://schemas.microsoft.com/office/drawing/2014/main" id="{1843AA69-6364-4F30-B8D9-24AFB7E0171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59B165-F27C-4BA2-903B-DE50ECE17EF8}"/>
              </a:ext>
            </a:extLst>
          </p:cNvPr>
          <p:cNvSpPr>
            <a:spLocks noGrp="1"/>
          </p:cNvSpPr>
          <p:nvPr>
            <p:ph type="sldNum" sz="quarter" idx="12"/>
          </p:nvPr>
        </p:nvSpPr>
        <p:spPr/>
        <p:txBody>
          <a:bodyPr/>
          <a:lstStyle/>
          <a:p>
            <a:fld id="{6787A636-B9D2-47E4-99C7-067E4FA697DC}" type="slidenum">
              <a:rPr lang="en-CA" smtClean="0"/>
              <a:t>‹#›</a:t>
            </a:fld>
            <a:endParaRPr lang="en-CA"/>
          </a:p>
        </p:txBody>
      </p:sp>
    </p:spTree>
    <p:extLst>
      <p:ext uri="{BB962C8B-B14F-4D97-AF65-F5344CB8AC3E}">
        <p14:creationId xmlns:p14="http://schemas.microsoft.com/office/powerpoint/2010/main" val="13019913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49677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4" y="1436689"/>
            <a:ext cx="11018520" cy="1661224"/>
          </a:xfrm>
        </p:spPr>
        <p:txBody>
          <a:bodyPr/>
          <a:lstStyle>
            <a:lvl1pPr marL="0" indent="0">
              <a:buNone/>
              <a:defRPr sz="2437">
                <a:solidFill>
                  <a:schemeClr val="tx1"/>
                </a:solidFill>
                <a:latin typeface="Consolas" panose="020B0609020204030204" pitchFamily="49" charset="0"/>
                <a:cs typeface="Consolas" panose="020B0609020204030204" pitchFamily="49" charset="0"/>
              </a:defRPr>
            </a:lvl1pPr>
            <a:lvl2pPr marL="301679" indent="0">
              <a:buNone/>
              <a:defRPr sz="2090">
                <a:solidFill>
                  <a:schemeClr val="tx1"/>
                </a:solidFill>
                <a:latin typeface="Consolas" panose="020B0609020204030204" pitchFamily="49" charset="0"/>
                <a:cs typeface="Consolas" panose="020B0609020204030204" pitchFamily="49" charset="0"/>
              </a:defRPr>
            </a:lvl2pPr>
            <a:lvl3pPr marL="508908" indent="0">
              <a:buNone/>
              <a:defRPr sz="1741">
                <a:solidFill>
                  <a:schemeClr val="tx1"/>
                </a:solidFill>
                <a:latin typeface="Consolas" panose="020B0609020204030204" pitchFamily="49" charset="0"/>
                <a:cs typeface="Consolas" panose="020B0609020204030204" pitchFamily="49" charset="0"/>
              </a:defRPr>
            </a:lvl3pPr>
            <a:lvl4pPr marL="709088" indent="0">
              <a:buNone/>
              <a:defRPr sz="1567">
                <a:solidFill>
                  <a:schemeClr val="tx1"/>
                </a:solidFill>
                <a:latin typeface="Consolas" panose="020B0609020204030204" pitchFamily="49" charset="0"/>
                <a:cs typeface="Consolas" panose="020B0609020204030204" pitchFamily="49" charset="0"/>
              </a:defRPr>
            </a:lvl4pPr>
            <a:lvl5pPr marL="914907" indent="0">
              <a:buNone/>
              <a:defRPr sz="1567">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2108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1" y="6175295"/>
            <a:ext cx="4482124" cy="93744"/>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811571" eaLnBrk="0" hangingPunct="0"/>
            <a:r>
              <a:rPr lang="en-US" sz="609">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8"/>
            <a:ext cx="1366245" cy="292608"/>
          </a:xfrm>
          <a:prstGeom prst="rect">
            <a:avLst/>
          </a:prstGeom>
        </p:spPr>
      </p:pic>
    </p:spTree>
    <p:extLst>
      <p:ext uri="{BB962C8B-B14F-4D97-AF65-F5344CB8AC3E}">
        <p14:creationId xmlns:p14="http://schemas.microsoft.com/office/powerpoint/2010/main" val="39167452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9"/>
            <a:ext cx="11018838" cy="1929182"/>
          </a:xfrm>
        </p:spPr>
        <p:txBody>
          <a:bodyPr>
            <a:spAutoFit/>
          </a:bodyPr>
          <a:lstStyle>
            <a:lvl1pPr>
              <a:defRPr sz="3134">
                <a:latin typeface="+mn-lt"/>
              </a:defRPr>
            </a:lvl1pPr>
            <a:lvl2pPr>
              <a:defRPr sz="2437">
                <a:latin typeface="+mn-lt"/>
              </a:defRPr>
            </a:lvl2pPr>
            <a:lvl3pPr>
              <a:defRPr sz="2090">
                <a:latin typeface="+mn-lt"/>
              </a:defRPr>
            </a:lvl3pPr>
            <a:lvl4pPr>
              <a:defRPr sz="1741">
                <a:latin typeface="+mn-lt"/>
              </a:defRPr>
            </a:lvl4pPr>
            <a:lvl5pPr>
              <a:defRPr sz="1567">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221" spc="-45"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331668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B140-CF37-4F6D-B8E8-045ED566BBC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C0FC167-EAE7-47B2-B560-1B0E95F47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1EDCAA-B05A-4471-989C-025619575C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995EECA-5934-4953-90E5-92A1E7480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3CECD-8D26-4B97-83E6-78D95E224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FD34F16-137C-4B83-9091-112FC173BE49}"/>
              </a:ext>
            </a:extLst>
          </p:cNvPr>
          <p:cNvSpPr>
            <a:spLocks noGrp="1"/>
          </p:cNvSpPr>
          <p:nvPr>
            <p:ph type="dt" sz="half" idx="10"/>
          </p:nvPr>
        </p:nvSpPr>
        <p:spPr/>
        <p:txBody>
          <a:bodyPr/>
          <a:lstStyle/>
          <a:p>
            <a:fld id="{E380CB89-568E-40D8-A6BA-6BEE35751D2C}" type="datetimeFigureOut">
              <a:rPr lang="en-CA" smtClean="0"/>
              <a:t>2021-06-30</a:t>
            </a:fld>
            <a:endParaRPr lang="en-CA"/>
          </a:p>
        </p:txBody>
      </p:sp>
      <p:sp>
        <p:nvSpPr>
          <p:cNvPr id="8" name="Footer Placeholder 7">
            <a:extLst>
              <a:ext uri="{FF2B5EF4-FFF2-40B4-BE49-F238E27FC236}">
                <a16:creationId xmlns:a16="http://schemas.microsoft.com/office/drawing/2014/main" id="{0C534BC0-D968-4E91-9150-CC55CE15380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B4F2F3C-151D-4335-A543-010B37902A18}"/>
              </a:ext>
            </a:extLst>
          </p:cNvPr>
          <p:cNvSpPr>
            <a:spLocks noGrp="1"/>
          </p:cNvSpPr>
          <p:nvPr>
            <p:ph type="sldNum" sz="quarter" idx="12"/>
          </p:nvPr>
        </p:nvSpPr>
        <p:spPr/>
        <p:txBody>
          <a:bodyPr/>
          <a:lstStyle/>
          <a:p>
            <a:fld id="{6787A636-B9D2-47E4-99C7-067E4FA697DC}" type="slidenum">
              <a:rPr lang="en-CA" smtClean="0"/>
              <a:t>‹#›</a:t>
            </a:fld>
            <a:endParaRPr lang="en-CA"/>
          </a:p>
        </p:txBody>
      </p:sp>
    </p:spTree>
    <p:extLst>
      <p:ext uri="{BB962C8B-B14F-4D97-AF65-F5344CB8AC3E}">
        <p14:creationId xmlns:p14="http://schemas.microsoft.com/office/powerpoint/2010/main" val="283184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1C2A-EDD7-468D-8F75-A7692D97E07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6142600-C9BB-46F2-8304-A550B78C4D9D}"/>
              </a:ext>
            </a:extLst>
          </p:cNvPr>
          <p:cNvSpPr>
            <a:spLocks noGrp="1"/>
          </p:cNvSpPr>
          <p:nvPr>
            <p:ph type="dt" sz="half" idx="10"/>
          </p:nvPr>
        </p:nvSpPr>
        <p:spPr/>
        <p:txBody>
          <a:bodyPr/>
          <a:lstStyle/>
          <a:p>
            <a:fld id="{E380CB89-568E-40D8-A6BA-6BEE35751D2C}" type="datetimeFigureOut">
              <a:rPr lang="en-CA" smtClean="0"/>
              <a:t>2021-06-30</a:t>
            </a:fld>
            <a:endParaRPr lang="en-CA"/>
          </a:p>
        </p:txBody>
      </p:sp>
      <p:sp>
        <p:nvSpPr>
          <p:cNvPr id="4" name="Footer Placeholder 3">
            <a:extLst>
              <a:ext uri="{FF2B5EF4-FFF2-40B4-BE49-F238E27FC236}">
                <a16:creationId xmlns:a16="http://schemas.microsoft.com/office/drawing/2014/main" id="{ED80C52C-A031-4690-ADAD-E0F7F05EFF6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FA12654-1ECE-427A-8D9B-6453EB2C32F8}"/>
              </a:ext>
            </a:extLst>
          </p:cNvPr>
          <p:cNvSpPr>
            <a:spLocks noGrp="1"/>
          </p:cNvSpPr>
          <p:nvPr>
            <p:ph type="sldNum" sz="quarter" idx="12"/>
          </p:nvPr>
        </p:nvSpPr>
        <p:spPr/>
        <p:txBody>
          <a:bodyPr/>
          <a:lstStyle/>
          <a:p>
            <a:fld id="{6787A636-B9D2-47E4-99C7-067E4FA697DC}" type="slidenum">
              <a:rPr lang="en-CA" smtClean="0"/>
              <a:t>‹#›</a:t>
            </a:fld>
            <a:endParaRPr lang="en-CA"/>
          </a:p>
        </p:txBody>
      </p:sp>
    </p:spTree>
    <p:extLst>
      <p:ext uri="{BB962C8B-B14F-4D97-AF65-F5344CB8AC3E}">
        <p14:creationId xmlns:p14="http://schemas.microsoft.com/office/powerpoint/2010/main" val="109988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A26F86-28FE-45DF-AF71-E0463DD2E80D}"/>
              </a:ext>
            </a:extLst>
          </p:cNvPr>
          <p:cNvSpPr>
            <a:spLocks noGrp="1"/>
          </p:cNvSpPr>
          <p:nvPr>
            <p:ph type="dt" sz="half" idx="10"/>
          </p:nvPr>
        </p:nvSpPr>
        <p:spPr/>
        <p:txBody>
          <a:bodyPr/>
          <a:lstStyle/>
          <a:p>
            <a:fld id="{E380CB89-568E-40D8-A6BA-6BEE35751D2C}" type="datetimeFigureOut">
              <a:rPr lang="en-CA" smtClean="0"/>
              <a:t>2021-06-30</a:t>
            </a:fld>
            <a:endParaRPr lang="en-CA"/>
          </a:p>
        </p:txBody>
      </p:sp>
      <p:sp>
        <p:nvSpPr>
          <p:cNvPr id="3" name="Footer Placeholder 2">
            <a:extLst>
              <a:ext uri="{FF2B5EF4-FFF2-40B4-BE49-F238E27FC236}">
                <a16:creationId xmlns:a16="http://schemas.microsoft.com/office/drawing/2014/main" id="{2041092D-FF24-4B39-844C-6CFE9916EFB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6999F23-4418-476C-9AEC-5700350D2743}"/>
              </a:ext>
            </a:extLst>
          </p:cNvPr>
          <p:cNvSpPr>
            <a:spLocks noGrp="1"/>
          </p:cNvSpPr>
          <p:nvPr>
            <p:ph type="sldNum" sz="quarter" idx="12"/>
          </p:nvPr>
        </p:nvSpPr>
        <p:spPr/>
        <p:txBody>
          <a:bodyPr/>
          <a:lstStyle/>
          <a:p>
            <a:fld id="{6787A636-B9D2-47E4-99C7-067E4FA697DC}" type="slidenum">
              <a:rPr lang="en-CA" smtClean="0"/>
              <a:t>‹#›</a:t>
            </a:fld>
            <a:endParaRPr lang="en-CA"/>
          </a:p>
        </p:txBody>
      </p:sp>
    </p:spTree>
    <p:extLst>
      <p:ext uri="{BB962C8B-B14F-4D97-AF65-F5344CB8AC3E}">
        <p14:creationId xmlns:p14="http://schemas.microsoft.com/office/powerpoint/2010/main" val="402167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B275-5A28-45D3-9998-46FF0048E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B4D5901-D4A6-4CCA-A89B-C01523FBB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99C181B-FC02-406F-BFA3-41FB72BF3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C8C26-B8E5-446C-8B60-5FF0F678626B}"/>
              </a:ext>
            </a:extLst>
          </p:cNvPr>
          <p:cNvSpPr>
            <a:spLocks noGrp="1"/>
          </p:cNvSpPr>
          <p:nvPr>
            <p:ph type="dt" sz="half" idx="10"/>
          </p:nvPr>
        </p:nvSpPr>
        <p:spPr/>
        <p:txBody>
          <a:bodyPr/>
          <a:lstStyle/>
          <a:p>
            <a:fld id="{E380CB89-568E-40D8-A6BA-6BEE35751D2C}" type="datetimeFigureOut">
              <a:rPr lang="en-CA" smtClean="0"/>
              <a:t>2021-06-30</a:t>
            </a:fld>
            <a:endParaRPr lang="en-CA"/>
          </a:p>
        </p:txBody>
      </p:sp>
      <p:sp>
        <p:nvSpPr>
          <p:cNvPr id="6" name="Footer Placeholder 5">
            <a:extLst>
              <a:ext uri="{FF2B5EF4-FFF2-40B4-BE49-F238E27FC236}">
                <a16:creationId xmlns:a16="http://schemas.microsoft.com/office/drawing/2014/main" id="{8923256D-3051-4B07-A2E0-F6A0A7885C3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1C6BC32-CEFD-4E4C-A079-B7AD6C606551}"/>
              </a:ext>
            </a:extLst>
          </p:cNvPr>
          <p:cNvSpPr>
            <a:spLocks noGrp="1"/>
          </p:cNvSpPr>
          <p:nvPr>
            <p:ph type="sldNum" sz="quarter" idx="12"/>
          </p:nvPr>
        </p:nvSpPr>
        <p:spPr/>
        <p:txBody>
          <a:bodyPr/>
          <a:lstStyle/>
          <a:p>
            <a:fld id="{6787A636-B9D2-47E4-99C7-067E4FA697DC}" type="slidenum">
              <a:rPr lang="en-CA" smtClean="0"/>
              <a:t>‹#›</a:t>
            </a:fld>
            <a:endParaRPr lang="en-CA"/>
          </a:p>
        </p:txBody>
      </p:sp>
    </p:spTree>
    <p:extLst>
      <p:ext uri="{BB962C8B-B14F-4D97-AF65-F5344CB8AC3E}">
        <p14:creationId xmlns:p14="http://schemas.microsoft.com/office/powerpoint/2010/main" val="324607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8F5D-1636-4562-9ED3-BA62D88E0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E758633-7F03-4B0F-AF9C-1EF567BB3B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D4ADE10-A5AC-4FAC-915D-D58707174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6F247-C5F2-4C58-8BFA-FA4808A7B7AA}"/>
              </a:ext>
            </a:extLst>
          </p:cNvPr>
          <p:cNvSpPr>
            <a:spLocks noGrp="1"/>
          </p:cNvSpPr>
          <p:nvPr>
            <p:ph type="dt" sz="half" idx="10"/>
          </p:nvPr>
        </p:nvSpPr>
        <p:spPr/>
        <p:txBody>
          <a:bodyPr/>
          <a:lstStyle/>
          <a:p>
            <a:fld id="{E380CB89-568E-40D8-A6BA-6BEE35751D2C}" type="datetimeFigureOut">
              <a:rPr lang="en-CA" smtClean="0"/>
              <a:t>2021-06-30</a:t>
            </a:fld>
            <a:endParaRPr lang="en-CA"/>
          </a:p>
        </p:txBody>
      </p:sp>
      <p:sp>
        <p:nvSpPr>
          <p:cNvPr id="6" name="Footer Placeholder 5">
            <a:extLst>
              <a:ext uri="{FF2B5EF4-FFF2-40B4-BE49-F238E27FC236}">
                <a16:creationId xmlns:a16="http://schemas.microsoft.com/office/drawing/2014/main" id="{D8971124-69B4-4ECE-B1F0-E7EE8BD0B4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E98E422-2189-411D-AB29-0DA29BF35743}"/>
              </a:ext>
            </a:extLst>
          </p:cNvPr>
          <p:cNvSpPr>
            <a:spLocks noGrp="1"/>
          </p:cNvSpPr>
          <p:nvPr>
            <p:ph type="sldNum" sz="quarter" idx="12"/>
          </p:nvPr>
        </p:nvSpPr>
        <p:spPr/>
        <p:txBody>
          <a:bodyPr/>
          <a:lstStyle/>
          <a:p>
            <a:fld id="{6787A636-B9D2-47E4-99C7-067E4FA697DC}" type="slidenum">
              <a:rPr lang="en-CA" smtClean="0"/>
              <a:t>‹#›</a:t>
            </a:fld>
            <a:endParaRPr lang="en-CA"/>
          </a:p>
        </p:txBody>
      </p:sp>
    </p:spTree>
    <p:extLst>
      <p:ext uri="{BB962C8B-B14F-4D97-AF65-F5344CB8AC3E}">
        <p14:creationId xmlns:p14="http://schemas.microsoft.com/office/powerpoint/2010/main" val="307191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E8E15-DC66-425E-B73A-921C748431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4333CE9-A83A-45AB-B9E4-99534F89A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0912787-185D-4FEE-B8A1-674EE69E5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0CB89-568E-40D8-A6BA-6BEE35751D2C}" type="datetimeFigureOut">
              <a:rPr lang="en-CA" smtClean="0"/>
              <a:t>2021-06-30</a:t>
            </a:fld>
            <a:endParaRPr lang="en-CA"/>
          </a:p>
        </p:txBody>
      </p:sp>
      <p:sp>
        <p:nvSpPr>
          <p:cNvPr id="5" name="Footer Placeholder 4">
            <a:extLst>
              <a:ext uri="{FF2B5EF4-FFF2-40B4-BE49-F238E27FC236}">
                <a16:creationId xmlns:a16="http://schemas.microsoft.com/office/drawing/2014/main" id="{A3D7DF82-2720-4F45-A97A-A6A8B1AED0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441C101-18E4-4F2F-9332-9C14FFC21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7A636-B9D2-47E4-99C7-067E4FA697DC}" type="slidenum">
              <a:rPr lang="en-CA" smtClean="0"/>
              <a:t>‹#›</a:t>
            </a:fld>
            <a:endParaRPr lang="en-CA"/>
          </a:p>
        </p:txBody>
      </p:sp>
    </p:spTree>
    <p:extLst>
      <p:ext uri="{BB962C8B-B14F-4D97-AF65-F5344CB8AC3E}">
        <p14:creationId xmlns:p14="http://schemas.microsoft.com/office/powerpoint/2010/main" val="3538040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4" y="457200"/>
            <a:ext cx="11018520" cy="482312"/>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40403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1"/>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1"/>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ctr" defTabSz="811730" fontAlgn="base">
              <a:lnSpc>
                <a:spcPct val="90000"/>
              </a:lnSpc>
              <a:spcBef>
                <a:spcPct val="0"/>
              </a:spcBef>
              <a:spcAft>
                <a:spcPct val="0"/>
              </a:spcAft>
            </a:pPr>
            <a:endParaRPr lang="en-US" sz="209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ctr" defTabSz="811730" fontAlgn="base">
              <a:lnSpc>
                <a:spcPct val="90000"/>
              </a:lnSpc>
              <a:spcBef>
                <a:spcPct val="0"/>
              </a:spcBef>
              <a:spcAft>
                <a:spcPct val="0"/>
              </a:spcAft>
            </a:pPr>
            <a:endParaRPr lang="en-US" sz="209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779211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hf sldNum="0" hdr="0" ftr="0" dt="0"/>
  <p:txStyles>
    <p:titleStyle>
      <a:lvl1pPr algn="l" defTabSz="811965" rtl="0" eaLnBrk="1" latinLnBrk="0" hangingPunct="1">
        <a:lnSpc>
          <a:spcPct val="100000"/>
        </a:lnSpc>
        <a:spcBef>
          <a:spcPct val="0"/>
        </a:spcBef>
        <a:buNone/>
        <a:defRPr lang="en-US" sz="3134" b="0" kern="1200" cap="none" spc="-44" baseline="0" dirty="0" smtClean="0">
          <a:ln w="3175">
            <a:noFill/>
          </a:ln>
          <a:solidFill>
            <a:schemeClr val="tx1"/>
          </a:solidFill>
          <a:effectLst/>
          <a:latin typeface="+mj-lt"/>
          <a:ea typeface="+mn-ea"/>
          <a:cs typeface="Segoe UI" pitchFamily="34" charset="0"/>
        </a:defRPr>
      </a:lvl1pPr>
    </p:titleStyle>
    <p:bodyStyle>
      <a:lvl1pPr marL="198999" marR="0" indent="-198999"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437" kern="1200" spc="0" baseline="0">
          <a:solidFill>
            <a:schemeClr val="tx1"/>
          </a:solidFill>
          <a:latin typeface="+mn-lt"/>
          <a:ea typeface="+mn-ea"/>
          <a:cs typeface="Segoe UI" panose="020B0502040204020203" pitchFamily="34" charset="0"/>
        </a:defRPr>
      </a:lvl1pPr>
      <a:lvl2pPr marL="397999" marR="0" indent="-198999"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741" kern="1200" spc="0" baseline="0">
          <a:solidFill>
            <a:schemeClr val="tx1"/>
          </a:solidFill>
          <a:latin typeface="+mn-lt"/>
          <a:ea typeface="+mn-ea"/>
          <a:cs typeface="+mn-cs"/>
        </a:defRPr>
      </a:lvl2pPr>
      <a:lvl3pPr marL="572123" marR="0" indent="-174125"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93" kern="1200" spc="0" baseline="0">
          <a:solidFill>
            <a:schemeClr val="tx1"/>
          </a:solidFill>
          <a:latin typeface="+mn-lt"/>
          <a:ea typeface="+mn-ea"/>
          <a:cs typeface="+mn-cs"/>
        </a:defRPr>
      </a:lvl3pPr>
      <a:lvl4pPr marL="733811" marR="0" indent="-157541"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19" kern="1200" spc="0" baseline="0">
          <a:solidFill>
            <a:schemeClr val="tx1"/>
          </a:solidFill>
          <a:latin typeface="+mn-lt"/>
          <a:ea typeface="+mn-ea"/>
          <a:cs typeface="+mn-cs"/>
        </a:defRPr>
      </a:lvl4pPr>
      <a:lvl5pPr marL="891352" marR="0" indent="-146486"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19" kern="1200" spc="0" baseline="0">
          <a:solidFill>
            <a:schemeClr val="tx1"/>
          </a:solidFill>
          <a:latin typeface="+mn-lt"/>
          <a:ea typeface="+mn-ea"/>
          <a:cs typeface="+mn-cs"/>
        </a:defRPr>
      </a:lvl5pPr>
      <a:lvl6pPr marL="2232902"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6pPr>
      <a:lvl7pPr marL="2638885"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7pPr>
      <a:lvl8pPr marL="3044868"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8pPr>
      <a:lvl9pPr marL="3450851"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9pPr>
    </p:bodyStyle>
    <p:otherStyle>
      <a:defPPr>
        <a:defRPr lang="en-US"/>
      </a:defPPr>
      <a:lvl1pPr marL="0" algn="l" defTabSz="811965" rtl="0" eaLnBrk="1" latinLnBrk="0" hangingPunct="1">
        <a:defRPr sz="1567" kern="1200">
          <a:solidFill>
            <a:schemeClr val="tx1"/>
          </a:solidFill>
          <a:latin typeface="+mn-lt"/>
          <a:ea typeface="+mn-ea"/>
          <a:cs typeface="+mn-cs"/>
        </a:defRPr>
      </a:lvl1pPr>
      <a:lvl2pPr marL="405982" algn="l" defTabSz="811965" rtl="0" eaLnBrk="1" latinLnBrk="0" hangingPunct="1">
        <a:defRPr sz="1567" kern="1200">
          <a:solidFill>
            <a:schemeClr val="tx1"/>
          </a:solidFill>
          <a:latin typeface="+mn-lt"/>
          <a:ea typeface="+mn-ea"/>
          <a:cs typeface="+mn-cs"/>
        </a:defRPr>
      </a:lvl2pPr>
      <a:lvl3pPr marL="811965" algn="l" defTabSz="811965" rtl="0" eaLnBrk="1" latinLnBrk="0" hangingPunct="1">
        <a:defRPr sz="1567" kern="1200">
          <a:solidFill>
            <a:schemeClr val="tx1"/>
          </a:solidFill>
          <a:latin typeface="+mn-lt"/>
          <a:ea typeface="+mn-ea"/>
          <a:cs typeface="+mn-cs"/>
        </a:defRPr>
      </a:lvl3pPr>
      <a:lvl4pPr marL="1217947" algn="l" defTabSz="811965" rtl="0" eaLnBrk="1" latinLnBrk="0" hangingPunct="1">
        <a:defRPr sz="1567" kern="1200">
          <a:solidFill>
            <a:schemeClr val="tx1"/>
          </a:solidFill>
          <a:latin typeface="+mn-lt"/>
          <a:ea typeface="+mn-ea"/>
          <a:cs typeface="+mn-cs"/>
        </a:defRPr>
      </a:lvl4pPr>
      <a:lvl5pPr marL="1623929" algn="l" defTabSz="811965" rtl="0" eaLnBrk="1" latinLnBrk="0" hangingPunct="1">
        <a:defRPr sz="1567" kern="1200">
          <a:solidFill>
            <a:schemeClr val="tx1"/>
          </a:solidFill>
          <a:latin typeface="+mn-lt"/>
          <a:ea typeface="+mn-ea"/>
          <a:cs typeface="+mn-cs"/>
        </a:defRPr>
      </a:lvl5pPr>
      <a:lvl6pPr marL="2029912" algn="l" defTabSz="811965" rtl="0" eaLnBrk="1" latinLnBrk="0" hangingPunct="1">
        <a:defRPr sz="1567" kern="1200">
          <a:solidFill>
            <a:schemeClr val="tx1"/>
          </a:solidFill>
          <a:latin typeface="+mn-lt"/>
          <a:ea typeface="+mn-ea"/>
          <a:cs typeface="+mn-cs"/>
        </a:defRPr>
      </a:lvl6pPr>
      <a:lvl7pPr marL="2435893" algn="l" defTabSz="811965" rtl="0" eaLnBrk="1" latinLnBrk="0" hangingPunct="1">
        <a:defRPr sz="1567" kern="1200">
          <a:solidFill>
            <a:schemeClr val="tx1"/>
          </a:solidFill>
          <a:latin typeface="+mn-lt"/>
          <a:ea typeface="+mn-ea"/>
          <a:cs typeface="+mn-cs"/>
        </a:defRPr>
      </a:lvl7pPr>
      <a:lvl8pPr marL="2841875" algn="l" defTabSz="811965" rtl="0" eaLnBrk="1" latinLnBrk="0" hangingPunct="1">
        <a:defRPr sz="1567" kern="1200">
          <a:solidFill>
            <a:schemeClr val="tx1"/>
          </a:solidFill>
          <a:latin typeface="+mn-lt"/>
          <a:ea typeface="+mn-ea"/>
          <a:cs typeface="+mn-cs"/>
        </a:defRPr>
      </a:lvl8pPr>
      <a:lvl9pPr marL="3247859" algn="l" defTabSz="811965" rtl="0" eaLnBrk="1" latinLnBrk="0" hangingPunct="1">
        <a:defRPr sz="1567"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3" Type="http://schemas.openxmlformats.org/officeDocument/2006/relationships/image" Target="../media/image12.emf"/><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0.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sv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A711C8FE-943E-4A2E-94A6-DEF3BF46899E}"/>
              </a:ext>
            </a:extLst>
          </p:cNvPr>
          <p:cNvSpPr/>
          <p:nvPr/>
        </p:nvSpPr>
        <p:spPr bwMode="auto">
          <a:xfrm>
            <a:off x="0" y="581659"/>
            <a:ext cx="12191999" cy="59236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grpSp>
        <p:nvGrpSpPr>
          <p:cNvPr id="190" name="Group 189">
            <a:extLst>
              <a:ext uri="{FF2B5EF4-FFF2-40B4-BE49-F238E27FC236}">
                <a16:creationId xmlns:a16="http://schemas.microsoft.com/office/drawing/2014/main" id="{0FCE7186-107A-46E7-8318-2A0FB696121D}"/>
              </a:ext>
            </a:extLst>
          </p:cNvPr>
          <p:cNvGrpSpPr/>
          <p:nvPr/>
        </p:nvGrpSpPr>
        <p:grpSpPr>
          <a:xfrm>
            <a:off x="373728" y="759509"/>
            <a:ext cx="11381892" cy="5495744"/>
            <a:chOff x="373728" y="681128"/>
            <a:chExt cx="11381892" cy="5495744"/>
          </a:xfrm>
        </p:grpSpPr>
        <p:pic>
          <p:nvPicPr>
            <p:cNvPr id="193" name="Picture 4" descr="Dots grid design - Transparent PNG &amp; SVG vector file">
              <a:extLst>
                <a:ext uri="{FF2B5EF4-FFF2-40B4-BE49-F238E27FC236}">
                  <a16:creationId xmlns:a16="http://schemas.microsoft.com/office/drawing/2014/main" id="{D08B8EF3-8E86-4B26-8A63-ED6081286EDD}"/>
                </a:ext>
              </a:extLst>
            </p:cNvPr>
            <p:cNvPicPr>
              <a:picLocks noChangeAspect="1" noChangeArrowheads="1"/>
            </p:cNvPicPr>
            <p:nvPr/>
          </p:nvPicPr>
          <p:blipFill rotWithShape="1">
            <a:blip r:embed="rId2">
              <a:alphaModFix amt="10000"/>
              <a:extLst>
                <a:ext uri="{28A0092B-C50C-407E-A947-70E740481C1C}">
                  <a14:useLocalDpi xmlns:a14="http://schemas.microsoft.com/office/drawing/2010/main" val="0"/>
                </a:ext>
              </a:extLst>
            </a:blip>
            <a:srcRect l="2493" t="3433" r="2373" b="3304"/>
            <a:stretch/>
          </p:blipFill>
          <p:spPr bwMode="auto">
            <a:xfrm>
              <a:off x="373728" y="681128"/>
              <a:ext cx="4318311" cy="4233433"/>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4" descr="Dots grid design - Transparent PNG &amp; SVG vector file">
              <a:extLst>
                <a:ext uri="{FF2B5EF4-FFF2-40B4-BE49-F238E27FC236}">
                  <a16:creationId xmlns:a16="http://schemas.microsoft.com/office/drawing/2014/main" id="{E2902634-CB84-4CD6-B19C-43325B45750B}"/>
                </a:ext>
              </a:extLst>
            </p:cNvPr>
            <p:cNvPicPr>
              <a:picLocks noChangeAspect="1" noChangeArrowheads="1"/>
            </p:cNvPicPr>
            <p:nvPr/>
          </p:nvPicPr>
          <p:blipFill rotWithShape="1">
            <a:blip r:embed="rId2">
              <a:alphaModFix amt="10000"/>
              <a:extLst>
                <a:ext uri="{28A0092B-C50C-407E-A947-70E740481C1C}">
                  <a14:useLocalDpi xmlns:a14="http://schemas.microsoft.com/office/drawing/2010/main" val="0"/>
                </a:ext>
              </a:extLst>
            </a:blip>
            <a:srcRect l="2493" t="3433" r="2373" b="3304"/>
            <a:stretch/>
          </p:blipFill>
          <p:spPr bwMode="auto">
            <a:xfrm>
              <a:off x="4638317" y="681128"/>
              <a:ext cx="4318311" cy="4233433"/>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4" descr="Dots grid design - Transparent PNG &amp; SVG vector file">
              <a:extLst>
                <a:ext uri="{FF2B5EF4-FFF2-40B4-BE49-F238E27FC236}">
                  <a16:creationId xmlns:a16="http://schemas.microsoft.com/office/drawing/2014/main" id="{DE70A90A-6D86-4B9D-945F-16C3643D8A2E}"/>
                </a:ext>
              </a:extLst>
            </p:cNvPr>
            <p:cNvPicPr>
              <a:picLocks noChangeAspect="1" noChangeArrowheads="1"/>
            </p:cNvPicPr>
            <p:nvPr/>
          </p:nvPicPr>
          <p:blipFill rotWithShape="1">
            <a:blip r:embed="rId2">
              <a:alphaModFix amt="10000"/>
              <a:extLst>
                <a:ext uri="{28A0092B-C50C-407E-A947-70E740481C1C}">
                  <a14:useLocalDpi xmlns:a14="http://schemas.microsoft.com/office/drawing/2010/main" val="0"/>
                </a:ext>
              </a:extLst>
            </a:blip>
            <a:srcRect l="2493" t="3433" r="2373" b="69723"/>
            <a:stretch/>
          </p:blipFill>
          <p:spPr bwMode="auto">
            <a:xfrm>
              <a:off x="373728" y="4929142"/>
              <a:ext cx="4318311" cy="1218530"/>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4" descr="Dots grid design - Transparent PNG &amp; SVG vector file">
              <a:extLst>
                <a:ext uri="{FF2B5EF4-FFF2-40B4-BE49-F238E27FC236}">
                  <a16:creationId xmlns:a16="http://schemas.microsoft.com/office/drawing/2014/main" id="{F8416EDF-E3CF-40A4-B90B-96014DFA5220}"/>
                </a:ext>
              </a:extLst>
            </p:cNvPr>
            <p:cNvPicPr>
              <a:picLocks noChangeAspect="1" noChangeArrowheads="1"/>
            </p:cNvPicPr>
            <p:nvPr/>
          </p:nvPicPr>
          <p:blipFill rotWithShape="1">
            <a:blip r:embed="rId2">
              <a:alphaModFix amt="10000"/>
              <a:extLst>
                <a:ext uri="{28A0092B-C50C-407E-A947-70E740481C1C}">
                  <a14:useLocalDpi xmlns:a14="http://schemas.microsoft.com/office/drawing/2010/main" val="0"/>
                </a:ext>
              </a:extLst>
            </a:blip>
            <a:srcRect l="2493" t="3433" r="2373" b="69433"/>
            <a:stretch/>
          </p:blipFill>
          <p:spPr bwMode="auto">
            <a:xfrm>
              <a:off x="4638317" y="4929142"/>
              <a:ext cx="4318311" cy="1231684"/>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4" descr="Dots grid design - Transparent PNG &amp; SVG vector file">
              <a:extLst>
                <a:ext uri="{FF2B5EF4-FFF2-40B4-BE49-F238E27FC236}">
                  <a16:creationId xmlns:a16="http://schemas.microsoft.com/office/drawing/2014/main" id="{AF8AC6DE-405B-4A35-AC81-B047F0EE5C5A}"/>
                </a:ext>
              </a:extLst>
            </p:cNvPr>
            <p:cNvPicPr>
              <a:picLocks noChangeAspect="1" noChangeArrowheads="1"/>
            </p:cNvPicPr>
            <p:nvPr/>
          </p:nvPicPr>
          <p:blipFill rotWithShape="1">
            <a:blip r:embed="rId2">
              <a:alphaModFix amt="10000"/>
              <a:extLst>
                <a:ext uri="{28A0092B-C50C-407E-A947-70E740481C1C}">
                  <a14:useLocalDpi xmlns:a14="http://schemas.microsoft.com/office/drawing/2010/main" val="0"/>
                </a:ext>
              </a:extLst>
            </a:blip>
            <a:srcRect l="2493" t="3433" r="34212" b="3304"/>
            <a:stretch/>
          </p:blipFill>
          <p:spPr bwMode="auto">
            <a:xfrm>
              <a:off x="8882505" y="681128"/>
              <a:ext cx="2873115" cy="4233433"/>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4" descr="Dots grid design - Transparent PNG &amp; SVG vector file">
              <a:extLst>
                <a:ext uri="{FF2B5EF4-FFF2-40B4-BE49-F238E27FC236}">
                  <a16:creationId xmlns:a16="http://schemas.microsoft.com/office/drawing/2014/main" id="{BF0A27D3-7320-4436-A97C-EEA078B06605}"/>
                </a:ext>
              </a:extLst>
            </p:cNvPr>
            <p:cNvPicPr>
              <a:picLocks noChangeAspect="1" noChangeArrowheads="1"/>
            </p:cNvPicPr>
            <p:nvPr/>
          </p:nvPicPr>
          <p:blipFill rotWithShape="1">
            <a:blip r:embed="rId2">
              <a:alphaModFix amt="10000"/>
              <a:extLst>
                <a:ext uri="{28A0092B-C50C-407E-A947-70E740481C1C}">
                  <a14:useLocalDpi xmlns:a14="http://schemas.microsoft.com/office/drawing/2010/main" val="0"/>
                </a:ext>
              </a:extLst>
            </a:blip>
            <a:srcRect l="2493" t="3433" r="34212" b="69080"/>
            <a:stretch/>
          </p:blipFill>
          <p:spPr bwMode="auto">
            <a:xfrm>
              <a:off x="8882505" y="4929142"/>
              <a:ext cx="2873115" cy="1247730"/>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Freeform: Shape 66">
            <a:extLst>
              <a:ext uri="{FF2B5EF4-FFF2-40B4-BE49-F238E27FC236}">
                <a16:creationId xmlns:a16="http://schemas.microsoft.com/office/drawing/2014/main" id="{1E29941A-6ED1-4B40-9B5D-1F55EDC22695}"/>
              </a:ext>
            </a:extLst>
          </p:cNvPr>
          <p:cNvSpPr/>
          <p:nvPr/>
        </p:nvSpPr>
        <p:spPr bwMode="auto">
          <a:xfrm>
            <a:off x="3631941" y="2283587"/>
            <a:ext cx="1557706" cy="333528"/>
          </a:xfrm>
          <a:custGeom>
            <a:avLst/>
            <a:gdLst>
              <a:gd name="connsiteX0" fmla="*/ 0 w 1381125"/>
              <a:gd name="connsiteY0" fmla="*/ 0 h 295275"/>
              <a:gd name="connsiteX1" fmla="*/ 295275 w 1381125"/>
              <a:gd name="connsiteY1" fmla="*/ 295275 h 295275"/>
              <a:gd name="connsiteX2" fmla="*/ 1381125 w 1381125"/>
              <a:gd name="connsiteY2" fmla="*/ 295275 h 295275"/>
            </a:gdLst>
            <a:ahLst/>
            <a:cxnLst>
              <a:cxn ang="0">
                <a:pos x="connsiteX0" y="connsiteY0"/>
              </a:cxn>
              <a:cxn ang="0">
                <a:pos x="connsiteX1" y="connsiteY1"/>
              </a:cxn>
              <a:cxn ang="0">
                <a:pos x="connsiteX2" y="connsiteY2"/>
              </a:cxn>
            </a:cxnLst>
            <a:rect l="l" t="t" r="r" b="b"/>
            <a:pathLst>
              <a:path w="1381125" h="295275">
                <a:moveTo>
                  <a:pt x="0" y="0"/>
                </a:moveTo>
                <a:lnTo>
                  <a:pt x="295275" y="295275"/>
                </a:lnTo>
                <a:lnTo>
                  <a:pt x="1381125" y="295275"/>
                </a:lnTo>
              </a:path>
            </a:pathLst>
          </a:custGeom>
          <a:noFill/>
          <a:ln w="19050">
            <a:solidFill>
              <a:srgbClr val="7F7F7F"/>
            </a:solidFill>
            <a:headEnd type="none" w="med" len="med"/>
            <a:tailEnd type="triangle" w="sm"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Segoe UI"/>
              <a:ea typeface="+mn-ea"/>
              <a:cs typeface="+mn-cs"/>
            </a:endParaRPr>
          </a:p>
        </p:txBody>
      </p:sp>
      <p:sp>
        <p:nvSpPr>
          <p:cNvPr id="66" name="Freeform: Shape 65">
            <a:extLst>
              <a:ext uri="{FF2B5EF4-FFF2-40B4-BE49-F238E27FC236}">
                <a16:creationId xmlns:a16="http://schemas.microsoft.com/office/drawing/2014/main" id="{C9917ACB-3797-46BE-A9F5-04065E4B6D46}"/>
              </a:ext>
            </a:extLst>
          </p:cNvPr>
          <p:cNvSpPr/>
          <p:nvPr/>
        </p:nvSpPr>
        <p:spPr bwMode="auto">
          <a:xfrm>
            <a:off x="3802380" y="1887231"/>
            <a:ext cx="1381125" cy="295275"/>
          </a:xfrm>
          <a:custGeom>
            <a:avLst/>
            <a:gdLst>
              <a:gd name="connsiteX0" fmla="*/ 0 w 1381125"/>
              <a:gd name="connsiteY0" fmla="*/ 0 h 295275"/>
              <a:gd name="connsiteX1" fmla="*/ 295275 w 1381125"/>
              <a:gd name="connsiteY1" fmla="*/ 295275 h 295275"/>
              <a:gd name="connsiteX2" fmla="*/ 1381125 w 1381125"/>
              <a:gd name="connsiteY2" fmla="*/ 295275 h 295275"/>
            </a:gdLst>
            <a:ahLst/>
            <a:cxnLst>
              <a:cxn ang="0">
                <a:pos x="connsiteX0" y="connsiteY0"/>
              </a:cxn>
              <a:cxn ang="0">
                <a:pos x="connsiteX1" y="connsiteY1"/>
              </a:cxn>
              <a:cxn ang="0">
                <a:pos x="connsiteX2" y="connsiteY2"/>
              </a:cxn>
            </a:cxnLst>
            <a:rect l="l" t="t" r="r" b="b"/>
            <a:pathLst>
              <a:path w="1381125" h="295275">
                <a:moveTo>
                  <a:pt x="0" y="0"/>
                </a:moveTo>
                <a:lnTo>
                  <a:pt x="295275" y="295275"/>
                </a:lnTo>
                <a:lnTo>
                  <a:pt x="1381125" y="295275"/>
                </a:lnTo>
              </a:path>
            </a:pathLst>
          </a:custGeom>
          <a:noFill/>
          <a:ln w="19050">
            <a:solidFill>
              <a:srgbClr val="7F7F7F"/>
            </a:solidFill>
            <a:headEnd type="none" w="med" len="med"/>
            <a:tailEnd type="triangle" w="sm"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56" name="Group 55">
            <a:extLst>
              <a:ext uri="{FF2B5EF4-FFF2-40B4-BE49-F238E27FC236}">
                <a16:creationId xmlns:a16="http://schemas.microsoft.com/office/drawing/2014/main" id="{7C60C4A2-BBFB-46D4-A6A4-EA92B8B8E1E6}"/>
              </a:ext>
            </a:extLst>
          </p:cNvPr>
          <p:cNvGrpSpPr/>
          <p:nvPr/>
        </p:nvGrpSpPr>
        <p:grpSpPr>
          <a:xfrm>
            <a:off x="5165190" y="1837872"/>
            <a:ext cx="1710590" cy="1558925"/>
            <a:chOff x="4868010" y="2190750"/>
            <a:chExt cx="1710590" cy="1558925"/>
          </a:xfrm>
        </p:grpSpPr>
        <p:sp>
          <p:nvSpPr>
            <p:cNvPr id="16" name="Rectangle 15">
              <a:extLst>
                <a:ext uri="{FF2B5EF4-FFF2-40B4-BE49-F238E27FC236}">
                  <a16:creationId xmlns:a16="http://schemas.microsoft.com/office/drawing/2014/main" id="{3CD29FF0-4205-4F6C-84E1-238B6778C7D3}"/>
                </a:ext>
              </a:extLst>
            </p:cNvPr>
            <p:cNvSpPr/>
            <p:nvPr/>
          </p:nvSpPr>
          <p:spPr bwMode="auto">
            <a:xfrm>
              <a:off x="4868010" y="2200276"/>
              <a:ext cx="1710590" cy="1549399"/>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8" name="Rectangle 17">
              <a:extLst>
                <a:ext uri="{FF2B5EF4-FFF2-40B4-BE49-F238E27FC236}">
                  <a16:creationId xmlns:a16="http://schemas.microsoft.com/office/drawing/2014/main" id="{9CB988CD-62B4-4CE0-A7CC-EBDC43F9671B}"/>
                </a:ext>
              </a:extLst>
            </p:cNvPr>
            <p:cNvSpPr/>
            <p:nvPr/>
          </p:nvSpPr>
          <p:spPr bwMode="auto">
            <a:xfrm>
              <a:off x="4900741" y="2583656"/>
              <a:ext cx="1639759" cy="1125763"/>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0A87C80A-82D3-4706-A7FC-239EDC1AD188}"/>
                </a:ext>
              </a:extLst>
            </p:cNvPr>
            <p:cNvSpPr/>
            <p:nvPr/>
          </p:nvSpPr>
          <p:spPr bwMode="auto">
            <a:xfrm>
              <a:off x="4930619" y="3348038"/>
              <a:ext cx="1580003" cy="333376"/>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8AE23035-7F74-4D52-8F99-CEBD469CB069}"/>
                </a:ext>
              </a:extLst>
            </p:cNvPr>
            <p:cNvSpPr txBox="1"/>
            <p:nvPr/>
          </p:nvSpPr>
          <p:spPr>
            <a:xfrm>
              <a:off x="4927954" y="3349852"/>
              <a:ext cx="1580003" cy="338554"/>
            </a:xfrm>
            <a:prstGeom prst="rect">
              <a:avLst/>
            </a:prstGeom>
            <a:noFill/>
          </p:spPr>
          <p:txBody>
            <a:bodyPr wrap="squar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A7CD7"/>
                  </a:solidFill>
                  <a:effectLst/>
                  <a:uLnTx/>
                  <a:uFillTx/>
                  <a:latin typeface="Cascadia Code" panose="020B0609020000020004" pitchFamily="49" charset="0"/>
                  <a:ea typeface="Segoe UI" pitchFamily="34" charset="0"/>
                  <a:cs typeface="Cascadia Code" panose="020B0609020000020004" pitchFamily="49" charset="0"/>
                </a:rPr>
                <a:t>Raw</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By Source</a:t>
              </a:r>
              <a:endPar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26" name="Rectangle 25">
              <a:extLst>
                <a:ext uri="{FF2B5EF4-FFF2-40B4-BE49-F238E27FC236}">
                  <a16:creationId xmlns:a16="http://schemas.microsoft.com/office/drawing/2014/main" id="{8FD2CA97-5638-4F6F-93FC-9D87A10240CF}"/>
                </a:ext>
              </a:extLst>
            </p:cNvPr>
            <p:cNvSpPr/>
            <p:nvPr/>
          </p:nvSpPr>
          <p:spPr bwMode="auto">
            <a:xfrm>
              <a:off x="5014703" y="2190750"/>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Enterprise Data Lake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Data Storage</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32" name="Rectangle: Rounded Corners 31">
              <a:extLst>
                <a:ext uri="{FF2B5EF4-FFF2-40B4-BE49-F238E27FC236}">
                  <a16:creationId xmlns:a16="http://schemas.microsoft.com/office/drawing/2014/main" id="{6AB3803C-BE16-4C0C-9D29-8BD6BB1E7939}"/>
                </a:ext>
              </a:extLst>
            </p:cNvPr>
            <p:cNvSpPr/>
            <p:nvPr/>
          </p:nvSpPr>
          <p:spPr bwMode="auto">
            <a:xfrm>
              <a:off x="4927954" y="2287974"/>
              <a:ext cx="209625" cy="209625"/>
            </a:xfrm>
            <a:prstGeom prst="roundRect">
              <a:avLst/>
            </a:prstGeom>
            <a:gradFill>
              <a:gsLst>
                <a:gs pos="0">
                  <a:srgbClr val="0A7CD7"/>
                </a:gs>
                <a:gs pos="100000">
                  <a:srgbClr val="5EA0EF"/>
                </a:gs>
              </a:gsLst>
              <a:lin ang="5400000" scaled="1"/>
            </a:gradFill>
            <a:ln>
              <a:solidFill>
                <a:schemeClr val="bg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a:t>
              </a:r>
              <a:endParaRPr kumimoji="0" lang="en-CA" sz="1100" b="1"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064E4BED-00B0-4AD2-BE23-C593B0ED3883}"/>
                </a:ext>
              </a:extLst>
            </p:cNvPr>
            <p:cNvSpPr/>
            <p:nvPr/>
          </p:nvSpPr>
          <p:spPr bwMode="auto">
            <a:xfrm>
              <a:off x="4930619" y="2982911"/>
              <a:ext cx="1580003" cy="333376"/>
            </a:xfrm>
            <a:prstGeom prst="rect">
              <a:avLst/>
            </a:prstGeom>
            <a:gradFill flip="none" rotWithShape="1">
              <a:gsLst>
                <a:gs pos="0">
                  <a:srgbClr val="C4DCF9">
                    <a:alpha val="40000"/>
                  </a:srgbClr>
                </a:gs>
                <a:gs pos="100000">
                  <a:srgbClr val="A4CFEF">
                    <a:alpha val="4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5" name="Rectangle 34">
              <a:extLst>
                <a:ext uri="{FF2B5EF4-FFF2-40B4-BE49-F238E27FC236}">
                  <a16:creationId xmlns:a16="http://schemas.microsoft.com/office/drawing/2014/main" id="{FD67DFB8-0A6E-4EC2-B9CC-B3D655E120F9}"/>
                </a:ext>
              </a:extLst>
            </p:cNvPr>
            <p:cNvSpPr/>
            <p:nvPr/>
          </p:nvSpPr>
          <p:spPr bwMode="auto">
            <a:xfrm>
              <a:off x="4930619" y="2617784"/>
              <a:ext cx="1580003" cy="333376"/>
            </a:xfrm>
            <a:prstGeom prst="rect">
              <a:avLst/>
            </a:prstGeom>
            <a:gradFill flip="none" rotWithShape="1">
              <a:gsLst>
                <a:gs pos="0">
                  <a:srgbClr val="C4DCF9">
                    <a:alpha val="60000"/>
                  </a:srgbClr>
                </a:gs>
                <a:gs pos="100000">
                  <a:srgbClr val="A4CFEF">
                    <a:alpha val="6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7" name="TextBox 36">
              <a:extLst>
                <a:ext uri="{FF2B5EF4-FFF2-40B4-BE49-F238E27FC236}">
                  <a16:creationId xmlns:a16="http://schemas.microsoft.com/office/drawing/2014/main" id="{8495F84D-DE13-4C96-B7F9-F2F90E107020}"/>
                </a:ext>
              </a:extLst>
            </p:cNvPr>
            <p:cNvSpPr txBox="1"/>
            <p:nvPr/>
          </p:nvSpPr>
          <p:spPr>
            <a:xfrm>
              <a:off x="4927954" y="3023899"/>
              <a:ext cx="1580003" cy="246221"/>
            </a:xfrm>
            <a:prstGeom prst="rect">
              <a:avLst/>
            </a:prstGeom>
            <a:noFill/>
          </p:spPr>
          <p:txBody>
            <a:bodyPr wrap="square" anchor="ctr">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A7CD7"/>
                  </a:solidFill>
                  <a:effectLst/>
                  <a:uLnTx/>
                  <a:uFillTx/>
                  <a:latin typeface="Cascadia Code" panose="020B0609020000020004" pitchFamily="49" charset="0"/>
                  <a:ea typeface="Segoe UI" pitchFamily="34" charset="0"/>
                  <a:cs typeface="Cascadia Code" panose="020B0609020000020004" pitchFamily="49" charset="0"/>
                </a:rPr>
                <a:t>Conformed</a:t>
              </a:r>
            </a:p>
          </p:txBody>
        </p:sp>
        <p:sp>
          <p:nvSpPr>
            <p:cNvPr id="39" name="TextBox 38">
              <a:extLst>
                <a:ext uri="{FF2B5EF4-FFF2-40B4-BE49-F238E27FC236}">
                  <a16:creationId xmlns:a16="http://schemas.microsoft.com/office/drawing/2014/main" id="{3F5DB1D6-3815-48B2-843A-AFB45701A5ED}"/>
                </a:ext>
              </a:extLst>
            </p:cNvPr>
            <p:cNvSpPr txBox="1"/>
            <p:nvPr/>
          </p:nvSpPr>
          <p:spPr>
            <a:xfrm>
              <a:off x="4927954" y="2663211"/>
              <a:ext cx="1580003" cy="246221"/>
            </a:xfrm>
            <a:prstGeom prst="rect">
              <a:avLst/>
            </a:prstGeom>
            <a:noFill/>
          </p:spPr>
          <p:txBody>
            <a:bodyPr wrap="square" anchor="ctr">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A7CD7"/>
                  </a:solidFill>
                  <a:effectLst/>
                  <a:uLnTx/>
                  <a:uFillTx/>
                  <a:latin typeface="Cascadia Code" panose="020B0609020000020004" pitchFamily="49" charset="0"/>
                  <a:ea typeface="Segoe UI" pitchFamily="34" charset="0"/>
                  <a:cs typeface="Cascadia Code" panose="020B0609020000020004" pitchFamily="49" charset="0"/>
                </a:rPr>
                <a:t>...</a:t>
              </a:r>
            </a:p>
          </p:txBody>
        </p:sp>
      </p:grpSp>
      <p:sp>
        <p:nvSpPr>
          <p:cNvPr id="4109" name="Freeform: Shape 4108">
            <a:extLst>
              <a:ext uri="{FF2B5EF4-FFF2-40B4-BE49-F238E27FC236}">
                <a16:creationId xmlns:a16="http://schemas.microsoft.com/office/drawing/2014/main" id="{9EB32A60-97DE-4630-A1D0-6A646D9B7D95}"/>
              </a:ext>
            </a:extLst>
          </p:cNvPr>
          <p:cNvSpPr/>
          <p:nvPr/>
        </p:nvSpPr>
        <p:spPr bwMode="auto">
          <a:xfrm>
            <a:off x="5261955" y="3386800"/>
            <a:ext cx="632460" cy="1143816"/>
          </a:xfrm>
          <a:custGeom>
            <a:avLst/>
            <a:gdLst>
              <a:gd name="connsiteX0" fmla="*/ 0 w 632460"/>
              <a:gd name="connsiteY0" fmla="*/ 1211580 h 1211580"/>
              <a:gd name="connsiteX1" fmla="*/ 480060 w 632460"/>
              <a:gd name="connsiteY1" fmla="*/ 731520 h 1211580"/>
              <a:gd name="connsiteX2" fmla="*/ 632460 w 632460"/>
              <a:gd name="connsiteY2" fmla="*/ 579120 h 1211580"/>
              <a:gd name="connsiteX3" fmla="*/ 632460 w 632460"/>
              <a:gd name="connsiteY3" fmla="*/ 0 h 1211580"/>
            </a:gdLst>
            <a:ahLst/>
            <a:cxnLst>
              <a:cxn ang="0">
                <a:pos x="connsiteX0" y="connsiteY0"/>
              </a:cxn>
              <a:cxn ang="0">
                <a:pos x="connsiteX1" y="connsiteY1"/>
              </a:cxn>
              <a:cxn ang="0">
                <a:pos x="connsiteX2" y="connsiteY2"/>
              </a:cxn>
              <a:cxn ang="0">
                <a:pos x="connsiteX3" y="connsiteY3"/>
              </a:cxn>
            </a:cxnLst>
            <a:rect l="l" t="t" r="r" b="b"/>
            <a:pathLst>
              <a:path w="632460" h="1211580">
                <a:moveTo>
                  <a:pt x="0" y="1211580"/>
                </a:moveTo>
                <a:lnTo>
                  <a:pt x="480060" y="731520"/>
                </a:lnTo>
                <a:lnTo>
                  <a:pt x="632460" y="579120"/>
                </a:lnTo>
                <a:lnTo>
                  <a:pt x="632460" y="0"/>
                </a:lnTo>
              </a:path>
            </a:pathLst>
          </a:custGeom>
          <a:noFill/>
          <a:ln w="19050">
            <a:solidFill>
              <a:srgbClr val="7F7F7F"/>
            </a:solidFill>
            <a:headEnd type="none" w="med" len="med"/>
            <a:tailEnd type="triangle" w="sm"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11" name="Freeform: Shape 4110">
            <a:extLst>
              <a:ext uri="{FF2B5EF4-FFF2-40B4-BE49-F238E27FC236}">
                <a16:creationId xmlns:a16="http://schemas.microsoft.com/office/drawing/2014/main" id="{1239A43D-EE18-480D-AA63-FC41773A2422}"/>
              </a:ext>
            </a:extLst>
          </p:cNvPr>
          <p:cNvSpPr/>
          <p:nvPr/>
        </p:nvSpPr>
        <p:spPr bwMode="auto">
          <a:xfrm flipH="1">
            <a:off x="5975343" y="3386800"/>
            <a:ext cx="632460" cy="1143816"/>
          </a:xfrm>
          <a:custGeom>
            <a:avLst/>
            <a:gdLst>
              <a:gd name="connsiteX0" fmla="*/ 0 w 632460"/>
              <a:gd name="connsiteY0" fmla="*/ 1211580 h 1211580"/>
              <a:gd name="connsiteX1" fmla="*/ 480060 w 632460"/>
              <a:gd name="connsiteY1" fmla="*/ 731520 h 1211580"/>
              <a:gd name="connsiteX2" fmla="*/ 632460 w 632460"/>
              <a:gd name="connsiteY2" fmla="*/ 579120 h 1211580"/>
              <a:gd name="connsiteX3" fmla="*/ 632460 w 632460"/>
              <a:gd name="connsiteY3" fmla="*/ 0 h 1211580"/>
            </a:gdLst>
            <a:ahLst/>
            <a:cxnLst>
              <a:cxn ang="0">
                <a:pos x="connsiteX0" y="connsiteY0"/>
              </a:cxn>
              <a:cxn ang="0">
                <a:pos x="connsiteX1" y="connsiteY1"/>
              </a:cxn>
              <a:cxn ang="0">
                <a:pos x="connsiteX2" y="connsiteY2"/>
              </a:cxn>
              <a:cxn ang="0">
                <a:pos x="connsiteX3" y="connsiteY3"/>
              </a:cxn>
            </a:cxnLst>
            <a:rect l="l" t="t" r="r" b="b"/>
            <a:pathLst>
              <a:path w="632460" h="1211580">
                <a:moveTo>
                  <a:pt x="0" y="1211580"/>
                </a:moveTo>
                <a:lnTo>
                  <a:pt x="480060" y="731520"/>
                </a:lnTo>
                <a:lnTo>
                  <a:pt x="632460" y="579120"/>
                </a:lnTo>
                <a:lnTo>
                  <a:pt x="632460" y="0"/>
                </a:lnTo>
              </a:path>
            </a:pathLst>
          </a:custGeom>
          <a:noFill/>
          <a:ln w="19050">
            <a:solidFill>
              <a:srgbClr val="7F7F7F"/>
            </a:solidFill>
            <a:headEnd type="none" w="med" len="med"/>
            <a:tailEnd type="triangle" w="sm"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1663B95D-CB7D-4C0E-A25A-E746441DFBE9}"/>
              </a:ext>
            </a:extLst>
          </p:cNvPr>
          <p:cNvSpPr/>
          <p:nvPr/>
        </p:nvSpPr>
        <p:spPr bwMode="auto">
          <a:xfrm>
            <a:off x="5253547" y="3439261"/>
            <a:ext cx="1297211" cy="211338"/>
          </a:xfrm>
          <a:prstGeom prst="rect">
            <a:avLst/>
          </a:prstGeom>
          <a:solidFill>
            <a:srgbClr val="E5FBFF">
              <a:alpha val="80000"/>
            </a:srgb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100" name="Freeform: Shape 4099">
            <a:extLst>
              <a:ext uri="{FF2B5EF4-FFF2-40B4-BE49-F238E27FC236}">
                <a16:creationId xmlns:a16="http://schemas.microsoft.com/office/drawing/2014/main" id="{5A63871A-A960-41B7-AD44-84A9A11FE64A}"/>
              </a:ext>
            </a:extLst>
          </p:cNvPr>
          <p:cNvSpPr/>
          <p:nvPr/>
        </p:nvSpPr>
        <p:spPr bwMode="auto">
          <a:xfrm>
            <a:off x="4331970" y="3388292"/>
            <a:ext cx="914400" cy="1168994"/>
          </a:xfrm>
          <a:custGeom>
            <a:avLst/>
            <a:gdLst>
              <a:gd name="connsiteX0" fmla="*/ 0 w 914400"/>
              <a:gd name="connsiteY0" fmla="*/ 1238250 h 1238250"/>
              <a:gd name="connsiteX1" fmla="*/ 914400 w 914400"/>
              <a:gd name="connsiteY1" fmla="*/ 381000 h 1238250"/>
              <a:gd name="connsiteX2" fmla="*/ 914400 w 914400"/>
              <a:gd name="connsiteY2" fmla="*/ 0 h 1238250"/>
            </a:gdLst>
            <a:ahLst/>
            <a:cxnLst>
              <a:cxn ang="0">
                <a:pos x="connsiteX0" y="connsiteY0"/>
              </a:cxn>
              <a:cxn ang="0">
                <a:pos x="connsiteX1" y="connsiteY1"/>
              </a:cxn>
              <a:cxn ang="0">
                <a:pos x="connsiteX2" y="connsiteY2"/>
              </a:cxn>
            </a:cxnLst>
            <a:rect l="l" t="t" r="r" b="b"/>
            <a:pathLst>
              <a:path w="914400" h="1238250">
                <a:moveTo>
                  <a:pt x="0" y="1238250"/>
                </a:moveTo>
                <a:lnTo>
                  <a:pt x="914400" y="381000"/>
                </a:lnTo>
                <a:lnTo>
                  <a:pt x="914400" y="0"/>
                </a:lnTo>
              </a:path>
            </a:pathLst>
          </a:custGeom>
          <a:noFill/>
          <a:ln w="19050">
            <a:solidFill>
              <a:srgbClr val="7F7F7F"/>
            </a:solidFill>
            <a:headEnd type="none" w="med" len="med"/>
            <a:tailEnd type="triangle" w="sm"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101" name="Freeform: Shape 4100">
            <a:extLst>
              <a:ext uri="{FF2B5EF4-FFF2-40B4-BE49-F238E27FC236}">
                <a16:creationId xmlns:a16="http://schemas.microsoft.com/office/drawing/2014/main" id="{DF10122C-EF1E-47A5-81D4-A686A393DC84}"/>
              </a:ext>
            </a:extLst>
          </p:cNvPr>
          <p:cNvSpPr/>
          <p:nvPr/>
        </p:nvSpPr>
        <p:spPr bwMode="auto">
          <a:xfrm flipH="1">
            <a:off x="6550760" y="3388292"/>
            <a:ext cx="914400" cy="1168994"/>
          </a:xfrm>
          <a:custGeom>
            <a:avLst/>
            <a:gdLst>
              <a:gd name="connsiteX0" fmla="*/ 0 w 914400"/>
              <a:gd name="connsiteY0" fmla="*/ 1238250 h 1238250"/>
              <a:gd name="connsiteX1" fmla="*/ 914400 w 914400"/>
              <a:gd name="connsiteY1" fmla="*/ 381000 h 1238250"/>
              <a:gd name="connsiteX2" fmla="*/ 914400 w 914400"/>
              <a:gd name="connsiteY2" fmla="*/ 0 h 1238250"/>
            </a:gdLst>
            <a:ahLst/>
            <a:cxnLst>
              <a:cxn ang="0">
                <a:pos x="connsiteX0" y="connsiteY0"/>
              </a:cxn>
              <a:cxn ang="0">
                <a:pos x="connsiteX1" y="connsiteY1"/>
              </a:cxn>
              <a:cxn ang="0">
                <a:pos x="connsiteX2" y="connsiteY2"/>
              </a:cxn>
            </a:cxnLst>
            <a:rect l="l" t="t" r="r" b="b"/>
            <a:pathLst>
              <a:path w="914400" h="1238250">
                <a:moveTo>
                  <a:pt x="0" y="1238250"/>
                </a:moveTo>
                <a:lnTo>
                  <a:pt x="914400" y="381000"/>
                </a:lnTo>
                <a:lnTo>
                  <a:pt x="914400" y="0"/>
                </a:lnTo>
              </a:path>
            </a:pathLst>
          </a:custGeom>
          <a:noFill/>
          <a:ln w="19050">
            <a:solidFill>
              <a:srgbClr val="7F7F7F"/>
            </a:solidFill>
            <a:headEnd type="none" w="med" len="med"/>
            <a:tailEnd type="triangle" w="sm"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FE15802D-EAD8-4DF1-8212-00390D451446}"/>
              </a:ext>
            </a:extLst>
          </p:cNvPr>
          <p:cNvSpPr/>
          <p:nvPr/>
        </p:nvSpPr>
        <p:spPr bwMode="auto">
          <a:xfrm>
            <a:off x="9512586" y="2817113"/>
            <a:ext cx="1490429" cy="1399660"/>
          </a:xfrm>
          <a:prstGeom prst="rect">
            <a:avLst/>
          </a:prstGeom>
          <a:solidFill>
            <a:srgbClr val="29C27F">
              <a:alpha val="5000"/>
            </a:srgbClr>
          </a:solidFill>
          <a:ln w="1905">
            <a:solidFill>
              <a:srgbClr val="29C27F"/>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4" name="Rectangle 23">
            <a:extLst>
              <a:ext uri="{FF2B5EF4-FFF2-40B4-BE49-F238E27FC236}">
                <a16:creationId xmlns:a16="http://schemas.microsoft.com/office/drawing/2014/main" id="{2933F3D8-981C-430F-93B8-8565C25EF78A}"/>
              </a:ext>
            </a:extLst>
          </p:cNvPr>
          <p:cNvSpPr/>
          <p:nvPr/>
        </p:nvSpPr>
        <p:spPr bwMode="auto">
          <a:xfrm>
            <a:off x="8409030" y="2817113"/>
            <a:ext cx="1103558" cy="1399660"/>
          </a:xfrm>
          <a:prstGeom prst="rect">
            <a:avLst/>
          </a:prstGeom>
          <a:solidFill>
            <a:srgbClr val="E5F1FB">
              <a:alpha val="25000"/>
            </a:srgbClr>
          </a:solidFill>
          <a:ln w="3175">
            <a:solidFill>
              <a:srgbClr val="B3D6F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93" name="Rectangle 92">
            <a:extLst>
              <a:ext uri="{FF2B5EF4-FFF2-40B4-BE49-F238E27FC236}">
                <a16:creationId xmlns:a16="http://schemas.microsoft.com/office/drawing/2014/main" id="{8654C913-287D-49FF-AF9D-2BD99C1CAB55}"/>
              </a:ext>
            </a:extLst>
          </p:cNvPr>
          <p:cNvSpPr/>
          <p:nvPr/>
        </p:nvSpPr>
        <p:spPr bwMode="auto">
          <a:xfrm>
            <a:off x="7249047" y="2819930"/>
            <a:ext cx="1159982" cy="401257"/>
          </a:xfrm>
          <a:prstGeom prst="rect">
            <a:avLst/>
          </a:prstGeom>
          <a:solidFill>
            <a:srgbClr val="50E6FF">
              <a:alpha val="15000"/>
            </a:srgb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106" name="Rectangle 4105">
            <a:extLst>
              <a:ext uri="{FF2B5EF4-FFF2-40B4-BE49-F238E27FC236}">
                <a16:creationId xmlns:a16="http://schemas.microsoft.com/office/drawing/2014/main" id="{A3A94020-7200-4942-9AEE-2DEC66473EB3}"/>
              </a:ext>
            </a:extLst>
          </p:cNvPr>
          <p:cNvSpPr/>
          <p:nvPr/>
        </p:nvSpPr>
        <p:spPr bwMode="auto">
          <a:xfrm rot="10800000">
            <a:off x="8786486" y="1421283"/>
            <a:ext cx="842143" cy="76099"/>
          </a:xfrm>
          <a:prstGeom prst="rect">
            <a:avLst/>
          </a:prstGeom>
          <a:solidFill>
            <a:srgbClr val="50E6FF">
              <a:alpha val="15000"/>
            </a:srgbClr>
          </a:solidFill>
          <a:ln w="3175" cap="flat" cmpd="sng" algn="ctr">
            <a:solidFill>
              <a:srgbClr val="50E6FF"/>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76" name="Rectangle 75">
            <a:extLst>
              <a:ext uri="{FF2B5EF4-FFF2-40B4-BE49-F238E27FC236}">
                <a16:creationId xmlns:a16="http://schemas.microsoft.com/office/drawing/2014/main" id="{065409AF-B000-433D-8E07-1035977CD61E}"/>
              </a:ext>
            </a:extLst>
          </p:cNvPr>
          <p:cNvSpPr/>
          <p:nvPr/>
        </p:nvSpPr>
        <p:spPr bwMode="auto">
          <a:xfrm rot="10800000">
            <a:off x="10732287" y="1421286"/>
            <a:ext cx="299309" cy="76099"/>
          </a:xfrm>
          <a:prstGeom prst="rect">
            <a:avLst/>
          </a:prstGeom>
          <a:solidFill>
            <a:srgbClr val="50E6FF">
              <a:alpha val="15000"/>
            </a:srgbClr>
          </a:solidFill>
          <a:ln w="3175" cap="flat" cmpd="sng" algn="ctr">
            <a:solidFill>
              <a:srgbClr val="50E6FF"/>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Oval 1">
            <a:extLst>
              <a:ext uri="{FF2B5EF4-FFF2-40B4-BE49-F238E27FC236}">
                <a16:creationId xmlns:a16="http://schemas.microsoft.com/office/drawing/2014/main" id="{98FA1ABB-AD7E-4AC4-862A-93F3122B9DEE}"/>
              </a:ext>
            </a:extLst>
          </p:cNvPr>
          <p:cNvSpPr/>
          <p:nvPr/>
        </p:nvSpPr>
        <p:spPr bwMode="auto">
          <a:xfrm>
            <a:off x="9606534" y="5825136"/>
            <a:ext cx="215479" cy="215479"/>
          </a:xfrm>
          <a:prstGeom prst="ellipse">
            <a:avLst/>
          </a:prstGeom>
          <a:solidFill>
            <a:srgbClr val="2688DF">
              <a:alpha val="4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1</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Oval 3">
            <a:extLst>
              <a:ext uri="{FF2B5EF4-FFF2-40B4-BE49-F238E27FC236}">
                <a16:creationId xmlns:a16="http://schemas.microsoft.com/office/drawing/2014/main" id="{F1C36CB5-3F21-4C3F-A254-AB8742145C69}"/>
              </a:ext>
            </a:extLst>
          </p:cNvPr>
          <p:cNvSpPr/>
          <p:nvPr/>
        </p:nvSpPr>
        <p:spPr bwMode="auto">
          <a:xfrm>
            <a:off x="9899428" y="5825136"/>
            <a:ext cx="215479" cy="215479"/>
          </a:xfrm>
          <a:prstGeom prst="ellipse">
            <a:avLst/>
          </a:prstGeom>
          <a:solidFill>
            <a:srgbClr val="2688DF">
              <a:alpha val="5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2</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Oval 5">
            <a:extLst>
              <a:ext uri="{FF2B5EF4-FFF2-40B4-BE49-F238E27FC236}">
                <a16:creationId xmlns:a16="http://schemas.microsoft.com/office/drawing/2014/main" id="{F053B954-A612-42B2-910A-A3027AB526C0}"/>
              </a:ext>
            </a:extLst>
          </p:cNvPr>
          <p:cNvSpPr/>
          <p:nvPr/>
        </p:nvSpPr>
        <p:spPr bwMode="auto">
          <a:xfrm>
            <a:off x="10192322" y="5825135"/>
            <a:ext cx="215479" cy="215479"/>
          </a:xfrm>
          <a:prstGeom prst="ellipse">
            <a:avLst/>
          </a:prstGeom>
          <a:solidFill>
            <a:srgbClr val="2688DF">
              <a:alpha val="6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3</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B08F4A59-88C9-4325-A63A-954C813616A5}"/>
              </a:ext>
            </a:extLst>
          </p:cNvPr>
          <p:cNvSpPr/>
          <p:nvPr/>
        </p:nvSpPr>
        <p:spPr bwMode="auto">
          <a:xfrm>
            <a:off x="10485216" y="5825136"/>
            <a:ext cx="215479" cy="215479"/>
          </a:xfrm>
          <a:prstGeom prst="ellipse">
            <a:avLst/>
          </a:prstGeom>
          <a:solidFill>
            <a:srgbClr val="2688DF">
              <a:alpha val="7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4</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Oval 11">
            <a:extLst>
              <a:ext uri="{FF2B5EF4-FFF2-40B4-BE49-F238E27FC236}">
                <a16:creationId xmlns:a16="http://schemas.microsoft.com/office/drawing/2014/main" id="{57C12880-2938-4170-A82C-C090B904FE18}"/>
              </a:ext>
            </a:extLst>
          </p:cNvPr>
          <p:cNvSpPr/>
          <p:nvPr/>
        </p:nvSpPr>
        <p:spPr bwMode="auto">
          <a:xfrm>
            <a:off x="11071004" y="5825135"/>
            <a:ext cx="215479" cy="215479"/>
          </a:xfrm>
          <a:prstGeom prst="ellipse">
            <a:avLst/>
          </a:prstGeom>
          <a:solidFill>
            <a:srgbClr val="2688DF">
              <a:alpha val="9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6</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Oval 13">
            <a:extLst>
              <a:ext uri="{FF2B5EF4-FFF2-40B4-BE49-F238E27FC236}">
                <a16:creationId xmlns:a16="http://schemas.microsoft.com/office/drawing/2014/main" id="{26A57066-9B98-434A-9CA9-390F82F176E9}"/>
              </a:ext>
            </a:extLst>
          </p:cNvPr>
          <p:cNvSpPr/>
          <p:nvPr/>
        </p:nvSpPr>
        <p:spPr bwMode="auto">
          <a:xfrm>
            <a:off x="11334529" y="5825135"/>
            <a:ext cx="215479" cy="215479"/>
          </a:xfrm>
          <a:prstGeom prst="ellipse">
            <a:avLst/>
          </a:prstGeom>
          <a:solidFill>
            <a:srgbClr val="2688DF"/>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7</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ectangle 30">
            <a:extLst>
              <a:ext uri="{FF2B5EF4-FFF2-40B4-BE49-F238E27FC236}">
                <a16:creationId xmlns:a16="http://schemas.microsoft.com/office/drawing/2014/main" id="{B2FDBC26-3D72-4EA7-90F0-4AA4F170C865}"/>
              </a:ext>
            </a:extLst>
          </p:cNvPr>
          <p:cNvSpPr/>
          <p:nvPr/>
        </p:nvSpPr>
        <p:spPr bwMode="auto">
          <a:xfrm>
            <a:off x="11068435" y="1262065"/>
            <a:ext cx="83444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Marketing </a:t>
            </a:r>
            <a:b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b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Team</a:t>
            </a:r>
            <a:endPar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cxnSp>
        <p:nvCxnSpPr>
          <p:cNvPr id="4103" name="Straight Arrow Connector 4102">
            <a:extLst>
              <a:ext uri="{FF2B5EF4-FFF2-40B4-BE49-F238E27FC236}">
                <a16:creationId xmlns:a16="http://schemas.microsoft.com/office/drawing/2014/main" id="{EF78122E-7725-4273-A174-C75DE99F9545}"/>
              </a:ext>
            </a:extLst>
          </p:cNvPr>
          <p:cNvCxnSpPr>
            <a:stCxn id="36" idx="2"/>
            <a:endCxn id="59" idx="3"/>
          </p:cNvCxnSpPr>
          <p:nvPr/>
        </p:nvCxnSpPr>
        <p:spPr>
          <a:xfrm flipH="1">
            <a:off x="10740344" y="1463245"/>
            <a:ext cx="264968" cy="859"/>
          </a:xfrm>
          <a:prstGeom prst="straightConnector1">
            <a:avLst/>
          </a:prstGeom>
          <a:ln w="19050">
            <a:solidFill>
              <a:srgbClr val="50E6FF"/>
            </a:solidFill>
            <a:headEnd type="none" w="lg" len="med"/>
            <a:tailEnd type="triangle" w="sm"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76907E9-FDB5-402B-A6A3-A0670E59BC4C}"/>
              </a:ext>
            </a:extLst>
          </p:cNvPr>
          <p:cNvGrpSpPr/>
          <p:nvPr/>
        </p:nvGrpSpPr>
        <p:grpSpPr>
          <a:xfrm>
            <a:off x="11005312" y="1361072"/>
            <a:ext cx="204345" cy="215689"/>
            <a:chOff x="696195" y="3464857"/>
            <a:chExt cx="161370" cy="170328"/>
          </a:xfrm>
        </p:grpSpPr>
        <p:sp>
          <p:nvSpPr>
            <p:cNvPr id="36" name="Oval 35">
              <a:extLst>
                <a:ext uri="{FF2B5EF4-FFF2-40B4-BE49-F238E27FC236}">
                  <a16:creationId xmlns:a16="http://schemas.microsoft.com/office/drawing/2014/main" id="{D796A8D8-777A-425B-BB48-3C77CDA623B5}"/>
                </a:ext>
              </a:extLst>
            </p:cNvPr>
            <p:cNvSpPr/>
            <p:nvPr/>
          </p:nvSpPr>
          <p:spPr bwMode="auto">
            <a:xfrm>
              <a:off x="696195" y="3464857"/>
              <a:ext cx="161370" cy="161370"/>
            </a:xfrm>
            <a:prstGeom prst="ellipse">
              <a:avLst/>
            </a:prstGeom>
            <a:solidFill>
              <a:schemeClr val="bg1"/>
            </a:solidFill>
            <a:ln>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8" name="Picture 37">
              <a:extLst>
                <a:ext uri="{FF2B5EF4-FFF2-40B4-BE49-F238E27FC236}">
                  <a16:creationId xmlns:a16="http://schemas.microsoft.com/office/drawing/2014/main" id="{9CF29511-E6FE-406C-B0DA-1E19965EF4A5}"/>
                </a:ext>
              </a:extLst>
            </p:cNvPr>
            <p:cNvPicPr>
              <a:picLocks noChangeAspect="1"/>
            </p:cNvPicPr>
            <p:nvPr/>
          </p:nvPicPr>
          <p:blipFill>
            <a:blip r:embed="rId3"/>
            <a:stretch>
              <a:fillRect/>
            </a:stretch>
          </p:blipFill>
          <p:spPr>
            <a:xfrm>
              <a:off x="723314" y="3480835"/>
              <a:ext cx="127889" cy="154350"/>
            </a:xfrm>
            <a:prstGeom prst="rect">
              <a:avLst/>
            </a:prstGeom>
          </p:spPr>
        </p:pic>
      </p:grpSp>
      <p:grpSp>
        <p:nvGrpSpPr>
          <p:cNvPr id="4105" name="Group 4104">
            <a:extLst>
              <a:ext uri="{FF2B5EF4-FFF2-40B4-BE49-F238E27FC236}">
                <a16:creationId xmlns:a16="http://schemas.microsoft.com/office/drawing/2014/main" id="{D6D6437A-0999-4B07-8D4E-780F45532B6D}"/>
              </a:ext>
            </a:extLst>
          </p:cNvPr>
          <p:cNvGrpSpPr/>
          <p:nvPr/>
        </p:nvGrpSpPr>
        <p:grpSpPr>
          <a:xfrm>
            <a:off x="9628631" y="1257303"/>
            <a:ext cx="1111713" cy="404075"/>
            <a:chOff x="9331451" y="1610181"/>
            <a:chExt cx="1111713" cy="404075"/>
          </a:xfrm>
        </p:grpSpPr>
        <p:sp>
          <p:nvSpPr>
            <p:cNvPr id="59" name="Rectangle 58">
              <a:extLst>
                <a:ext uri="{FF2B5EF4-FFF2-40B4-BE49-F238E27FC236}">
                  <a16:creationId xmlns:a16="http://schemas.microsoft.com/office/drawing/2014/main" id="{397470D8-936D-48D3-BF37-1D0ED631FC92}"/>
                </a:ext>
              </a:extLst>
            </p:cNvPr>
            <p:cNvSpPr/>
            <p:nvPr/>
          </p:nvSpPr>
          <p:spPr bwMode="auto">
            <a:xfrm>
              <a:off x="9331451" y="1619707"/>
              <a:ext cx="1111713" cy="394549"/>
            </a:xfrm>
            <a:prstGeom prst="rect">
              <a:avLst/>
            </a:prstGeom>
            <a:gradFill>
              <a:gsLst>
                <a:gs pos="0">
                  <a:srgbClr val="E3E3E3">
                    <a:alpha val="55000"/>
                  </a:srgbClr>
                </a:gs>
                <a:gs pos="100000">
                  <a:srgbClr val="E3E3E3"/>
                </a:gs>
              </a:gsLst>
              <a:lin ang="0" scaled="0"/>
            </a:gradFill>
            <a:ln w="2540">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3" name="Picture 2" descr="Image result for Power bi icon">
              <a:extLst>
                <a:ext uri="{FF2B5EF4-FFF2-40B4-BE49-F238E27FC236}">
                  <a16:creationId xmlns:a16="http://schemas.microsoft.com/office/drawing/2014/main" id="{B1CFB8BF-F205-4AC9-9E27-97A5C4090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1275" y="1703644"/>
              <a:ext cx="164560" cy="217147"/>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2A1D2C82-F7A1-4DBC-94E7-C6276E450474}"/>
                </a:ext>
              </a:extLst>
            </p:cNvPr>
            <p:cNvSpPr/>
            <p:nvPr/>
          </p:nvSpPr>
          <p:spPr bwMode="auto">
            <a:xfrm>
              <a:off x="9478143" y="1610181"/>
              <a:ext cx="96502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Power BI</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Reporting</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grpSp>
      <p:cxnSp>
        <p:nvCxnSpPr>
          <p:cNvPr id="4107" name="Straight Arrow Connector 4106">
            <a:extLst>
              <a:ext uri="{FF2B5EF4-FFF2-40B4-BE49-F238E27FC236}">
                <a16:creationId xmlns:a16="http://schemas.microsoft.com/office/drawing/2014/main" id="{BB75B68F-496A-49A7-852D-3E50E502435C}"/>
              </a:ext>
            </a:extLst>
          </p:cNvPr>
          <p:cNvCxnSpPr>
            <a:cxnSpLocks/>
            <a:stCxn id="59" idx="1"/>
          </p:cNvCxnSpPr>
          <p:nvPr/>
        </p:nvCxnSpPr>
        <p:spPr>
          <a:xfrm flipH="1">
            <a:off x="8816119" y="1464104"/>
            <a:ext cx="812512" cy="0"/>
          </a:xfrm>
          <a:prstGeom prst="straightConnector1">
            <a:avLst/>
          </a:prstGeom>
          <a:ln w="19050">
            <a:solidFill>
              <a:srgbClr val="50E6FF"/>
            </a:solidFill>
            <a:headEnd type="none" w="lg" len="med"/>
            <a:tailEnd type="triangle" w="sm" len="med"/>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E3F3D4A1-96A1-4F8D-A7FD-079F6FDB61C9}"/>
              </a:ext>
            </a:extLst>
          </p:cNvPr>
          <p:cNvGrpSpPr/>
          <p:nvPr/>
        </p:nvGrpSpPr>
        <p:grpSpPr>
          <a:xfrm>
            <a:off x="7696349" y="1247322"/>
            <a:ext cx="1111713" cy="404075"/>
            <a:chOff x="7366544" y="1600200"/>
            <a:chExt cx="1111713" cy="404075"/>
          </a:xfrm>
        </p:grpSpPr>
        <p:sp>
          <p:nvSpPr>
            <p:cNvPr id="41" name="Rectangle 40">
              <a:extLst>
                <a:ext uri="{FF2B5EF4-FFF2-40B4-BE49-F238E27FC236}">
                  <a16:creationId xmlns:a16="http://schemas.microsoft.com/office/drawing/2014/main" id="{A968FBC8-3A1F-480A-8BCF-EB54CCB29E1C}"/>
                </a:ext>
              </a:extLst>
            </p:cNvPr>
            <p:cNvSpPr/>
            <p:nvPr/>
          </p:nvSpPr>
          <p:spPr bwMode="auto">
            <a:xfrm>
              <a:off x="7366544" y="1609726"/>
              <a:ext cx="1111713" cy="394549"/>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E911700F-AC7A-42CD-9005-119AA7EBDFA9}"/>
                </a:ext>
              </a:extLst>
            </p:cNvPr>
            <p:cNvSpPr/>
            <p:nvPr/>
          </p:nvSpPr>
          <p:spPr bwMode="auto">
            <a:xfrm>
              <a:off x="7513236" y="1600200"/>
              <a:ext cx="96502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Data Store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Star Schema</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45" name="Rectangle: Rounded Corners 44">
              <a:extLst>
                <a:ext uri="{FF2B5EF4-FFF2-40B4-BE49-F238E27FC236}">
                  <a16:creationId xmlns:a16="http://schemas.microsoft.com/office/drawing/2014/main" id="{8BAFB64C-B46D-413C-BB45-A0B2BCFFADC7}"/>
                </a:ext>
              </a:extLst>
            </p:cNvPr>
            <p:cNvSpPr/>
            <p:nvPr/>
          </p:nvSpPr>
          <p:spPr bwMode="auto">
            <a:xfrm>
              <a:off x="7426488" y="1697424"/>
              <a:ext cx="209625" cy="209625"/>
            </a:xfrm>
            <a:prstGeom prst="roundRect">
              <a:avLst/>
            </a:prstGeom>
            <a:gradFill>
              <a:gsLst>
                <a:gs pos="0">
                  <a:srgbClr val="0A7CD7"/>
                </a:gs>
                <a:gs pos="100000">
                  <a:srgbClr val="5EA0EF"/>
                </a:gs>
              </a:gsLst>
              <a:lin ang="5400000" scaled="1"/>
            </a:gradFill>
            <a:ln>
              <a:solidFill>
                <a:schemeClr val="bg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a:t>
              </a:r>
              <a:endParaRPr kumimoji="0" lang="en-CA" sz="1100" b="1"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grpSp>
      <p:sp>
        <p:nvSpPr>
          <p:cNvPr id="4110" name="Freeform: Shape 4109">
            <a:extLst>
              <a:ext uri="{FF2B5EF4-FFF2-40B4-BE49-F238E27FC236}">
                <a16:creationId xmlns:a16="http://schemas.microsoft.com/office/drawing/2014/main" id="{3F06975C-8220-4FEC-B98A-11334A5C5908}"/>
              </a:ext>
            </a:extLst>
          </p:cNvPr>
          <p:cNvSpPr/>
          <p:nvPr/>
        </p:nvSpPr>
        <p:spPr bwMode="auto">
          <a:xfrm>
            <a:off x="6812280" y="1660072"/>
            <a:ext cx="1409700" cy="1130300"/>
          </a:xfrm>
          <a:custGeom>
            <a:avLst/>
            <a:gdLst>
              <a:gd name="connsiteX0" fmla="*/ 0 w 1409700"/>
              <a:gd name="connsiteY0" fmla="*/ 1130300 h 1130300"/>
              <a:gd name="connsiteX1" fmla="*/ 1409700 w 1409700"/>
              <a:gd name="connsiteY1" fmla="*/ 361950 h 1130300"/>
              <a:gd name="connsiteX2" fmla="*/ 1409700 w 1409700"/>
              <a:gd name="connsiteY2" fmla="*/ 0 h 1130300"/>
            </a:gdLst>
            <a:ahLst/>
            <a:cxnLst>
              <a:cxn ang="0">
                <a:pos x="connsiteX0" y="connsiteY0"/>
              </a:cxn>
              <a:cxn ang="0">
                <a:pos x="connsiteX1" y="connsiteY1"/>
              </a:cxn>
              <a:cxn ang="0">
                <a:pos x="connsiteX2" y="connsiteY2"/>
              </a:cxn>
            </a:cxnLst>
            <a:rect l="l" t="t" r="r" b="b"/>
            <a:pathLst>
              <a:path w="1409700" h="1130300">
                <a:moveTo>
                  <a:pt x="0" y="1130300"/>
                </a:moveTo>
                <a:lnTo>
                  <a:pt x="1409700" y="361950"/>
                </a:lnTo>
                <a:lnTo>
                  <a:pt x="1409700" y="0"/>
                </a:lnTo>
              </a:path>
            </a:pathLst>
          </a:custGeom>
          <a:noFill/>
          <a:ln w="19050">
            <a:solidFill>
              <a:srgbClr val="7F7F7F"/>
            </a:solidFill>
            <a:headEnd type="none" w="med" len="med"/>
            <a:tailEnd type="triangle" w="sm"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Oval 9">
            <a:extLst>
              <a:ext uri="{FF2B5EF4-FFF2-40B4-BE49-F238E27FC236}">
                <a16:creationId xmlns:a16="http://schemas.microsoft.com/office/drawing/2014/main" id="{A911278A-6EA3-4A9C-B404-3BA2C12356B2}"/>
              </a:ext>
            </a:extLst>
          </p:cNvPr>
          <p:cNvSpPr/>
          <p:nvPr/>
        </p:nvSpPr>
        <p:spPr bwMode="auto">
          <a:xfrm>
            <a:off x="9144106" y="1352942"/>
            <a:ext cx="215479" cy="215479"/>
          </a:xfrm>
          <a:prstGeom prst="ellipse">
            <a:avLst/>
          </a:prstGeom>
          <a:solidFill>
            <a:srgbClr val="2688DF">
              <a:alpha val="8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5</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18" name="Oval 4117">
            <a:extLst>
              <a:ext uri="{FF2B5EF4-FFF2-40B4-BE49-F238E27FC236}">
                <a16:creationId xmlns:a16="http://schemas.microsoft.com/office/drawing/2014/main" id="{85167D9E-74D7-474D-9BF9-65AD706BE837}"/>
              </a:ext>
            </a:extLst>
          </p:cNvPr>
          <p:cNvSpPr/>
          <p:nvPr/>
        </p:nvSpPr>
        <p:spPr bwMode="auto">
          <a:xfrm>
            <a:off x="7358256" y="2117482"/>
            <a:ext cx="215479" cy="215479"/>
          </a:xfrm>
          <a:prstGeom prst="ellipse">
            <a:avLst/>
          </a:prstGeom>
          <a:solidFill>
            <a:srgbClr val="2688DF">
              <a:alpha val="8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5</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19" name="Oval 4118">
            <a:extLst>
              <a:ext uri="{FF2B5EF4-FFF2-40B4-BE49-F238E27FC236}">
                <a16:creationId xmlns:a16="http://schemas.microsoft.com/office/drawing/2014/main" id="{74F5EACD-8277-42DB-99CB-1607985961C1}"/>
              </a:ext>
            </a:extLst>
          </p:cNvPr>
          <p:cNvSpPr/>
          <p:nvPr/>
        </p:nvSpPr>
        <p:spPr bwMode="auto">
          <a:xfrm>
            <a:off x="10792397" y="5825134"/>
            <a:ext cx="215479" cy="215479"/>
          </a:xfrm>
          <a:prstGeom prst="ellipse">
            <a:avLst/>
          </a:prstGeom>
          <a:solidFill>
            <a:srgbClr val="2688DF">
              <a:alpha val="8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5</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20" name="Oval 4119">
            <a:extLst>
              <a:ext uri="{FF2B5EF4-FFF2-40B4-BE49-F238E27FC236}">
                <a16:creationId xmlns:a16="http://schemas.microsoft.com/office/drawing/2014/main" id="{29515A27-3767-44ED-BBEC-F8F91173C4FB}"/>
              </a:ext>
            </a:extLst>
          </p:cNvPr>
          <p:cNvSpPr/>
          <p:nvPr/>
        </p:nvSpPr>
        <p:spPr bwMode="auto">
          <a:xfrm>
            <a:off x="7544712" y="2447119"/>
            <a:ext cx="215479" cy="215479"/>
          </a:xfrm>
          <a:prstGeom prst="ellipse">
            <a:avLst/>
          </a:prstGeom>
          <a:solidFill>
            <a:srgbClr val="2688DF">
              <a:alpha val="9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6</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Oval 117">
            <a:extLst>
              <a:ext uri="{FF2B5EF4-FFF2-40B4-BE49-F238E27FC236}">
                <a16:creationId xmlns:a16="http://schemas.microsoft.com/office/drawing/2014/main" id="{C06760EE-E7C7-46C4-BD56-4F2889DFB915}"/>
              </a:ext>
            </a:extLst>
          </p:cNvPr>
          <p:cNvSpPr/>
          <p:nvPr/>
        </p:nvSpPr>
        <p:spPr bwMode="auto">
          <a:xfrm>
            <a:off x="6944249" y="2909853"/>
            <a:ext cx="215479" cy="215479"/>
          </a:xfrm>
          <a:prstGeom prst="ellipse">
            <a:avLst/>
          </a:prstGeom>
          <a:solidFill>
            <a:srgbClr val="2688DF">
              <a:alpha val="7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4</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23" name="Rectangle 4122">
            <a:extLst>
              <a:ext uri="{FF2B5EF4-FFF2-40B4-BE49-F238E27FC236}">
                <a16:creationId xmlns:a16="http://schemas.microsoft.com/office/drawing/2014/main" id="{6D02D29C-66C7-47F9-B863-0C6F87583A38}"/>
              </a:ext>
            </a:extLst>
          </p:cNvPr>
          <p:cNvSpPr/>
          <p:nvPr/>
        </p:nvSpPr>
        <p:spPr bwMode="auto">
          <a:xfrm>
            <a:off x="7156463" y="2817112"/>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5</a:t>
            </a:r>
            <a:r>
              <a:rPr kumimoji="0" lang="en-US" sz="11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a:t>
            </a:r>
            <a:r>
              <a:rPr kumimoji="0" lang="en-US" sz="11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rPr>
              <a:t>collections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Combined Sources</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cxnSp>
        <p:nvCxnSpPr>
          <p:cNvPr id="127" name="Connector: Elbow 126">
            <a:extLst>
              <a:ext uri="{FF2B5EF4-FFF2-40B4-BE49-F238E27FC236}">
                <a16:creationId xmlns:a16="http://schemas.microsoft.com/office/drawing/2014/main" id="{779B9CD3-3BD5-455F-BAC2-F801D52E0574}"/>
              </a:ext>
            </a:extLst>
          </p:cNvPr>
          <p:cNvCxnSpPr>
            <a:cxnSpLocks/>
            <a:stCxn id="4125" idx="2"/>
            <a:endCxn id="130" idx="1"/>
          </p:cNvCxnSpPr>
          <p:nvPr/>
        </p:nvCxnSpPr>
        <p:spPr>
          <a:xfrm rot="16200000" flipH="1">
            <a:off x="8503601" y="3135074"/>
            <a:ext cx="42450" cy="231593"/>
          </a:xfrm>
          <a:prstGeom prst="bentConnector2">
            <a:avLst/>
          </a:prstGeom>
          <a:ln w="12700">
            <a:solidFill>
              <a:srgbClr val="90A4AE">
                <a:alpha val="65000"/>
              </a:srgbClr>
            </a:solidFill>
          </a:ln>
        </p:spPr>
        <p:style>
          <a:lnRef idx="1">
            <a:schemeClr val="accent1"/>
          </a:lnRef>
          <a:fillRef idx="0">
            <a:schemeClr val="accent1"/>
          </a:fillRef>
          <a:effectRef idx="0">
            <a:schemeClr val="accent1"/>
          </a:effectRef>
          <a:fontRef idx="minor">
            <a:schemeClr val="tx1"/>
          </a:fontRef>
        </p:style>
      </p:cxnSp>
      <p:pic>
        <p:nvPicPr>
          <p:cNvPr id="130" name="Picture 2" descr="Amazon.com: File Manager: Appstore for Android">
            <a:extLst>
              <a:ext uri="{FF2B5EF4-FFF2-40B4-BE49-F238E27FC236}">
                <a16:creationId xmlns:a16="http://schemas.microsoft.com/office/drawing/2014/main" id="{5C8C345A-40EC-415B-9562-D6218CE96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0623" y="3194900"/>
            <a:ext cx="154392" cy="154392"/>
          </a:xfrm>
          <a:prstGeom prst="rect">
            <a:avLst/>
          </a:prstGeom>
          <a:noFill/>
          <a:extLst>
            <a:ext uri="{909E8E84-426E-40DD-AFC4-6F175D3DCCD1}">
              <a14:hiddenFill xmlns:a14="http://schemas.microsoft.com/office/drawing/2010/main">
                <a:solidFill>
                  <a:srgbClr val="FFFFFF"/>
                </a:solidFill>
              </a14:hiddenFill>
            </a:ext>
          </a:extLst>
        </p:spPr>
      </p:pic>
      <p:pic>
        <p:nvPicPr>
          <p:cNvPr id="4125" name="Graphic 4124">
            <a:extLst>
              <a:ext uri="{FF2B5EF4-FFF2-40B4-BE49-F238E27FC236}">
                <a16:creationId xmlns:a16="http://schemas.microsoft.com/office/drawing/2014/main" id="{F0FC3E14-6ED7-4EDF-9DE3-EF0946A551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44604" y="2819930"/>
            <a:ext cx="328852" cy="409716"/>
          </a:xfrm>
          <a:prstGeom prst="rect">
            <a:avLst/>
          </a:prstGeom>
        </p:spPr>
      </p:pic>
      <p:cxnSp>
        <p:nvCxnSpPr>
          <p:cNvPr id="4133" name="Connector: Elbow 4132">
            <a:extLst>
              <a:ext uri="{FF2B5EF4-FFF2-40B4-BE49-F238E27FC236}">
                <a16:creationId xmlns:a16="http://schemas.microsoft.com/office/drawing/2014/main" id="{86FE7F7F-3678-4D8B-8CF7-9B23BD389F55}"/>
              </a:ext>
            </a:extLst>
          </p:cNvPr>
          <p:cNvCxnSpPr>
            <a:cxnSpLocks/>
            <a:stCxn id="4125" idx="2"/>
            <a:endCxn id="4134" idx="1"/>
          </p:cNvCxnSpPr>
          <p:nvPr/>
        </p:nvCxnSpPr>
        <p:spPr>
          <a:xfrm rot="16200000" flipH="1">
            <a:off x="8410084" y="3228591"/>
            <a:ext cx="229484" cy="231593"/>
          </a:xfrm>
          <a:prstGeom prst="bentConnector2">
            <a:avLst/>
          </a:prstGeom>
          <a:ln w="12700">
            <a:solidFill>
              <a:srgbClr val="90A4AE">
                <a:alpha val="65000"/>
              </a:srgbClr>
            </a:solidFill>
          </a:ln>
        </p:spPr>
        <p:style>
          <a:lnRef idx="1">
            <a:schemeClr val="accent1"/>
          </a:lnRef>
          <a:fillRef idx="0">
            <a:schemeClr val="accent1"/>
          </a:fillRef>
          <a:effectRef idx="0">
            <a:schemeClr val="accent1"/>
          </a:effectRef>
          <a:fontRef idx="minor">
            <a:schemeClr val="tx1"/>
          </a:fontRef>
        </p:style>
      </p:cxnSp>
      <p:pic>
        <p:nvPicPr>
          <p:cNvPr id="4134" name="Picture 2" descr="Amazon.com: File Manager: Appstore for Android">
            <a:extLst>
              <a:ext uri="{FF2B5EF4-FFF2-40B4-BE49-F238E27FC236}">
                <a16:creationId xmlns:a16="http://schemas.microsoft.com/office/drawing/2014/main" id="{AEBCDF08-1C1C-4453-892F-A02B411D2C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0623" y="3381934"/>
            <a:ext cx="154392" cy="154392"/>
          </a:xfrm>
          <a:prstGeom prst="rect">
            <a:avLst/>
          </a:prstGeom>
          <a:noFill/>
          <a:extLst>
            <a:ext uri="{909E8E84-426E-40DD-AFC4-6F175D3DCCD1}">
              <a14:hiddenFill xmlns:a14="http://schemas.microsoft.com/office/drawing/2010/main">
                <a:solidFill>
                  <a:srgbClr val="FFFFFF"/>
                </a:solidFill>
              </a14:hiddenFill>
            </a:ext>
          </a:extLst>
        </p:spPr>
      </p:pic>
      <p:cxnSp>
        <p:nvCxnSpPr>
          <p:cNvPr id="4135" name="Connector: Elbow 4134">
            <a:extLst>
              <a:ext uri="{FF2B5EF4-FFF2-40B4-BE49-F238E27FC236}">
                <a16:creationId xmlns:a16="http://schemas.microsoft.com/office/drawing/2014/main" id="{120168C3-994F-4580-9365-43612A687D90}"/>
              </a:ext>
            </a:extLst>
          </p:cNvPr>
          <p:cNvCxnSpPr>
            <a:cxnSpLocks/>
            <a:stCxn id="4125" idx="2"/>
            <a:endCxn id="4136" idx="1"/>
          </p:cNvCxnSpPr>
          <p:nvPr/>
        </p:nvCxnSpPr>
        <p:spPr>
          <a:xfrm rot="16200000" flipH="1">
            <a:off x="8223050" y="3415625"/>
            <a:ext cx="603552" cy="231593"/>
          </a:xfrm>
          <a:prstGeom prst="bentConnector2">
            <a:avLst/>
          </a:prstGeom>
          <a:ln w="12700">
            <a:solidFill>
              <a:srgbClr val="90A4AE">
                <a:alpha val="65000"/>
              </a:srgbClr>
            </a:solidFill>
          </a:ln>
        </p:spPr>
        <p:style>
          <a:lnRef idx="1">
            <a:schemeClr val="accent1"/>
          </a:lnRef>
          <a:fillRef idx="0">
            <a:schemeClr val="accent1"/>
          </a:fillRef>
          <a:effectRef idx="0">
            <a:schemeClr val="accent1"/>
          </a:effectRef>
          <a:fontRef idx="minor">
            <a:schemeClr val="tx1"/>
          </a:fontRef>
        </p:style>
      </p:cxnSp>
      <p:pic>
        <p:nvPicPr>
          <p:cNvPr id="4136" name="Picture 2" descr="Amazon.com: File Manager: Appstore for Android">
            <a:extLst>
              <a:ext uri="{FF2B5EF4-FFF2-40B4-BE49-F238E27FC236}">
                <a16:creationId xmlns:a16="http://schemas.microsoft.com/office/drawing/2014/main" id="{396B31E0-BC6C-4D23-B621-4C4D2956A8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0623" y="3756002"/>
            <a:ext cx="154392" cy="154392"/>
          </a:xfrm>
          <a:prstGeom prst="rect">
            <a:avLst/>
          </a:prstGeom>
          <a:noFill/>
          <a:extLst>
            <a:ext uri="{909E8E84-426E-40DD-AFC4-6F175D3DCCD1}">
              <a14:hiddenFill xmlns:a14="http://schemas.microsoft.com/office/drawing/2010/main">
                <a:solidFill>
                  <a:srgbClr val="FFFFFF"/>
                </a:solidFill>
              </a14:hiddenFill>
            </a:ext>
          </a:extLst>
        </p:spPr>
      </p:pic>
      <p:cxnSp>
        <p:nvCxnSpPr>
          <p:cNvPr id="4137" name="Connector: Elbow 4136">
            <a:extLst>
              <a:ext uri="{FF2B5EF4-FFF2-40B4-BE49-F238E27FC236}">
                <a16:creationId xmlns:a16="http://schemas.microsoft.com/office/drawing/2014/main" id="{D2036D8D-6FCF-4CB1-95C8-5F87238FFD6D}"/>
              </a:ext>
            </a:extLst>
          </p:cNvPr>
          <p:cNvCxnSpPr>
            <a:cxnSpLocks/>
            <a:stCxn id="4125" idx="2"/>
            <a:endCxn id="4138" idx="1"/>
          </p:cNvCxnSpPr>
          <p:nvPr/>
        </p:nvCxnSpPr>
        <p:spPr>
          <a:xfrm rot="16200000" flipH="1">
            <a:off x="8129534" y="3509141"/>
            <a:ext cx="790584" cy="231593"/>
          </a:xfrm>
          <a:prstGeom prst="bentConnector2">
            <a:avLst/>
          </a:prstGeom>
          <a:ln w="12700">
            <a:solidFill>
              <a:srgbClr val="90A4AE">
                <a:alpha val="65000"/>
              </a:srgbClr>
            </a:solidFill>
          </a:ln>
        </p:spPr>
        <p:style>
          <a:lnRef idx="1">
            <a:schemeClr val="accent1"/>
          </a:lnRef>
          <a:fillRef idx="0">
            <a:schemeClr val="accent1"/>
          </a:fillRef>
          <a:effectRef idx="0">
            <a:schemeClr val="accent1"/>
          </a:effectRef>
          <a:fontRef idx="minor">
            <a:schemeClr val="tx1"/>
          </a:fontRef>
        </p:style>
      </p:cxnSp>
      <p:pic>
        <p:nvPicPr>
          <p:cNvPr id="4138" name="Picture 2" descr="Amazon.com: File Manager: Appstore for Android">
            <a:extLst>
              <a:ext uri="{FF2B5EF4-FFF2-40B4-BE49-F238E27FC236}">
                <a16:creationId xmlns:a16="http://schemas.microsoft.com/office/drawing/2014/main" id="{BF27B295-2123-42C2-8604-DB7858FC1D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0623" y="3943034"/>
            <a:ext cx="154392" cy="154392"/>
          </a:xfrm>
          <a:prstGeom prst="rect">
            <a:avLst/>
          </a:prstGeom>
          <a:noFill/>
          <a:extLst>
            <a:ext uri="{909E8E84-426E-40DD-AFC4-6F175D3DCCD1}">
              <a14:hiddenFill xmlns:a14="http://schemas.microsoft.com/office/drawing/2010/main">
                <a:solidFill>
                  <a:srgbClr val="FFFFFF"/>
                </a:solidFill>
              </a14:hiddenFill>
            </a:ext>
          </a:extLst>
        </p:spPr>
      </p:pic>
      <p:cxnSp>
        <p:nvCxnSpPr>
          <p:cNvPr id="4139" name="Connector: Elbow 4138">
            <a:extLst>
              <a:ext uri="{FF2B5EF4-FFF2-40B4-BE49-F238E27FC236}">
                <a16:creationId xmlns:a16="http://schemas.microsoft.com/office/drawing/2014/main" id="{8A5FEBFD-9245-4654-97D5-6D7A001A8F24}"/>
              </a:ext>
            </a:extLst>
          </p:cNvPr>
          <p:cNvCxnSpPr>
            <a:cxnSpLocks/>
            <a:stCxn id="4125" idx="2"/>
            <a:endCxn id="4140" idx="1"/>
          </p:cNvCxnSpPr>
          <p:nvPr/>
        </p:nvCxnSpPr>
        <p:spPr>
          <a:xfrm rot="16200000" flipH="1">
            <a:off x="8316567" y="3322108"/>
            <a:ext cx="416518" cy="231593"/>
          </a:xfrm>
          <a:prstGeom prst="bentConnector2">
            <a:avLst/>
          </a:prstGeom>
          <a:ln w="12700">
            <a:solidFill>
              <a:srgbClr val="90A4AE">
                <a:alpha val="65000"/>
              </a:srgbClr>
            </a:solidFill>
          </a:ln>
        </p:spPr>
        <p:style>
          <a:lnRef idx="1">
            <a:schemeClr val="accent1"/>
          </a:lnRef>
          <a:fillRef idx="0">
            <a:schemeClr val="accent1"/>
          </a:fillRef>
          <a:effectRef idx="0">
            <a:schemeClr val="accent1"/>
          </a:effectRef>
          <a:fontRef idx="minor">
            <a:schemeClr val="tx1"/>
          </a:fontRef>
        </p:style>
      </p:cxnSp>
      <p:pic>
        <p:nvPicPr>
          <p:cNvPr id="4140" name="Picture 2" descr="Amazon.com: File Manager: Appstore for Android">
            <a:extLst>
              <a:ext uri="{FF2B5EF4-FFF2-40B4-BE49-F238E27FC236}">
                <a16:creationId xmlns:a16="http://schemas.microsoft.com/office/drawing/2014/main" id="{8334A7F7-67FD-4562-B0D1-432EF78A56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0623" y="3568968"/>
            <a:ext cx="154392" cy="154392"/>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a:extLst>
              <a:ext uri="{FF2B5EF4-FFF2-40B4-BE49-F238E27FC236}">
                <a16:creationId xmlns:a16="http://schemas.microsoft.com/office/drawing/2014/main" id="{940D833B-C397-4543-9A21-EBC55CBA2817}"/>
              </a:ext>
            </a:extLst>
          </p:cNvPr>
          <p:cNvSpPr/>
          <p:nvPr/>
        </p:nvSpPr>
        <p:spPr bwMode="auto">
          <a:xfrm>
            <a:off x="8681336" y="3061549"/>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Catalog</a:t>
            </a:r>
            <a:endParaRPr kumimoji="0" lang="en-US" sz="9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sp>
        <p:nvSpPr>
          <p:cNvPr id="70" name="Rectangle 69">
            <a:extLst>
              <a:ext uri="{FF2B5EF4-FFF2-40B4-BE49-F238E27FC236}">
                <a16:creationId xmlns:a16="http://schemas.microsoft.com/office/drawing/2014/main" id="{EDEE01C3-6F8B-42AB-A3F1-E567A680DF36}"/>
              </a:ext>
            </a:extLst>
          </p:cNvPr>
          <p:cNvSpPr/>
          <p:nvPr/>
        </p:nvSpPr>
        <p:spPr bwMode="auto">
          <a:xfrm>
            <a:off x="8681336" y="3249896"/>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Customers</a:t>
            </a:r>
            <a:endParaRPr kumimoji="0" lang="en-US" sz="9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sp>
        <p:nvSpPr>
          <p:cNvPr id="71" name="Rectangle 70">
            <a:extLst>
              <a:ext uri="{FF2B5EF4-FFF2-40B4-BE49-F238E27FC236}">
                <a16:creationId xmlns:a16="http://schemas.microsoft.com/office/drawing/2014/main" id="{1B731833-13B7-46FE-B5FD-FE7F7D2958F9}"/>
              </a:ext>
            </a:extLst>
          </p:cNvPr>
          <p:cNvSpPr/>
          <p:nvPr/>
        </p:nvSpPr>
        <p:spPr bwMode="auto">
          <a:xfrm>
            <a:off x="8681336" y="3438243"/>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Rentals</a:t>
            </a:r>
            <a:endParaRPr kumimoji="0" lang="en-US" sz="9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sp>
        <p:nvSpPr>
          <p:cNvPr id="73" name="Rectangle 72">
            <a:extLst>
              <a:ext uri="{FF2B5EF4-FFF2-40B4-BE49-F238E27FC236}">
                <a16:creationId xmlns:a16="http://schemas.microsoft.com/office/drawing/2014/main" id="{ABF164DB-CBBA-4E97-B460-82CFCC957FA5}"/>
              </a:ext>
            </a:extLst>
          </p:cNvPr>
          <p:cNvSpPr/>
          <p:nvPr/>
        </p:nvSpPr>
        <p:spPr bwMode="auto">
          <a:xfrm>
            <a:off x="8681336" y="3626590"/>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err="1">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SalesOrders</a:t>
            </a:r>
            <a:endParaRPr kumimoji="0" lang="en-US" sz="9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sp>
        <p:nvSpPr>
          <p:cNvPr id="74" name="Rectangle 73">
            <a:extLst>
              <a:ext uri="{FF2B5EF4-FFF2-40B4-BE49-F238E27FC236}">
                <a16:creationId xmlns:a16="http://schemas.microsoft.com/office/drawing/2014/main" id="{5AE859C5-68BB-4BCB-8D28-E16FC3C55DF2}"/>
              </a:ext>
            </a:extLst>
          </p:cNvPr>
          <p:cNvSpPr/>
          <p:nvPr/>
        </p:nvSpPr>
        <p:spPr bwMode="auto">
          <a:xfrm>
            <a:off x="8681336" y="3814938"/>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Streaming</a:t>
            </a:r>
            <a:endParaRPr kumimoji="0" lang="en-US" sz="9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cxnSp>
        <p:nvCxnSpPr>
          <p:cNvPr id="97" name="Straight Connector 96">
            <a:extLst>
              <a:ext uri="{FF2B5EF4-FFF2-40B4-BE49-F238E27FC236}">
                <a16:creationId xmlns:a16="http://schemas.microsoft.com/office/drawing/2014/main" id="{955BB6F8-79B6-4588-B961-E94B97CF40B8}"/>
              </a:ext>
            </a:extLst>
          </p:cNvPr>
          <p:cNvCxnSpPr>
            <a:cxnSpLocks/>
          </p:cNvCxnSpPr>
          <p:nvPr/>
        </p:nvCxnSpPr>
        <p:spPr>
          <a:xfrm flipV="1">
            <a:off x="7258459" y="2819930"/>
            <a:ext cx="1150571" cy="5356"/>
          </a:xfrm>
          <a:prstGeom prst="line">
            <a:avLst/>
          </a:prstGeom>
          <a:noFill/>
          <a:ln w="635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headEnd type="none" w="lg" len="med"/>
            <a:tailEnd type="none" w="lg" len="med"/>
          </a:ln>
          <a:effectLst/>
        </p:spPr>
      </p:cxnSp>
      <p:cxnSp>
        <p:nvCxnSpPr>
          <p:cNvPr id="122" name="Straight Connector 121">
            <a:extLst>
              <a:ext uri="{FF2B5EF4-FFF2-40B4-BE49-F238E27FC236}">
                <a16:creationId xmlns:a16="http://schemas.microsoft.com/office/drawing/2014/main" id="{2518AD72-AD7B-4DDB-96B6-E21E9A2C76CA}"/>
              </a:ext>
            </a:extLst>
          </p:cNvPr>
          <p:cNvCxnSpPr>
            <a:cxnSpLocks/>
          </p:cNvCxnSpPr>
          <p:nvPr/>
        </p:nvCxnSpPr>
        <p:spPr>
          <a:xfrm flipV="1">
            <a:off x="7258459" y="3217900"/>
            <a:ext cx="1150571" cy="5356"/>
          </a:xfrm>
          <a:prstGeom prst="line">
            <a:avLst/>
          </a:prstGeom>
          <a:noFill/>
          <a:ln w="635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headEnd type="none" w="lg" len="med"/>
            <a:tailEnd type="none" w="lg" len="med"/>
          </a:ln>
          <a:effectLst/>
        </p:spPr>
      </p:cxnSp>
      <p:sp>
        <p:nvSpPr>
          <p:cNvPr id="4117" name="Freeform: Shape 4116">
            <a:extLst>
              <a:ext uri="{FF2B5EF4-FFF2-40B4-BE49-F238E27FC236}">
                <a16:creationId xmlns:a16="http://schemas.microsoft.com/office/drawing/2014/main" id="{DBA643A9-F570-4CCE-89D6-6A1795E66E44}"/>
              </a:ext>
            </a:extLst>
          </p:cNvPr>
          <p:cNvSpPr/>
          <p:nvPr/>
        </p:nvSpPr>
        <p:spPr bwMode="auto">
          <a:xfrm>
            <a:off x="6809104" y="2824219"/>
            <a:ext cx="447675" cy="391612"/>
          </a:xfrm>
          <a:custGeom>
            <a:avLst/>
            <a:gdLst>
              <a:gd name="connsiteX0" fmla="*/ 3175 w 330200"/>
              <a:gd name="connsiteY0" fmla="*/ 0 h 368300"/>
              <a:gd name="connsiteX1" fmla="*/ 330200 w 330200"/>
              <a:gd name="connsiteY1" fmla="*/ 0 h 368300"/>
              <a:gd name="connsiteX2" fmla="*/ 330200 w 330200"/>
              <a:gd name="connsiteY2" fmla="*/ 368300 h 368300"/>
              <a:gd name="connsiteX3" fmla="*/ 0 w 330200"/>
              <a:gd name="connsiteY3" fmla="*/ 368300 h 368300"/>
            </a:gdLst>
            <a:ahLst/>
            <a:cxnLst>
              <a:cxn ang="0">
                <a:pos x="connsiteX0" y="connsiteY0"/>
              </a:cxn>
              <a:cxn ang="0">
                <a:pos x="connsiteX1" y="connsiteY1"/>
              </a:cxn>
              <a:cxn ang="0">
                <a:pos x="connsiteX2" y="connsiteY2"/>
              </a:cxn>
              <a:cxn ang="0">
                <a:pos x="connsiteX3" y="connsiteY3"/>
              </a:cxn>
            </a:cxnLst>
            <a:rect l="l" t="t" r="r" b="b"/>
            <a:pathLst>
              <a:path w="330200" h="368300">
                <a:moveTo>
                  <a:pt x="3175" y="0"/>
                </a:moveTo>
                <a:lnTo>
                  <a:pt x="330200" y="0"/>
                </a:lnTo>
                <a:lnTo>
                  <a:pt x="330200" y="368300"/>
                </a:lnTo>
                <a:lnTo>
                  <a:pt x="0" y="368300"/>
                </a:lnTo>
              </a:path>
            </a:pathLst>
          </a:custGeom>
          <a:noFill/>
          <a:ln w="19050">
            <a:solidFill>
              <a:srgbClr val="7F7F7F"/>
            </a:solidFill>
            <a:headEnd type="triangle" w="sm"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6148" name="Picture 4" descr="Image result for excel icon">
            <a:extLst>
              <a:ext uri="{FF2B5EF4-FFF2-40B4-BE49-F238E27FC236}">
                <a16:creationId xmlns:a16="http://schemas.microsoft.com/office/drawing/2014/main" id="{F6093A93-4C42-460F-8DEC-609C4EE17F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9252" y="2866733"/>
            <a:ext cx="312193" cy="3121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3B8A4C7-C440-4D94-8323-5003458DF58E}"/>
              </a:ext>
            </a:extLst>
          </p:cNvPr>
          <p:cNvSpPr/>
          <p:nvPr/>
        </p:nvSpPr>
        <p:spPr bwMode="auto">
          <a:xfrm>
            <a:off x="9496092" y="2827727"/>
            <a:ext cx="1763743"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Excel Data Catalog</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Transformations and mappings</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15" name="Rectangle 14">
            <a:extLst>
              <a:ext uri="{FF2B5EF4-FFF2-40B4-BE49-F238E27FC236}">
                <a16:creationId xmlns:a16="http://schemas.microsoft.com/office/drawing/2014/main" id="{82637DB3-B999-4A1E-B6F5-30A81FF340D6}"/>
              </a:ext>
            </a:extLst>
          </p:cNvPr>
          <p:cNvSpPr/>
          <p:nvPr/>
        </p:nvSpPr>
        <p:spPr bwMode="auto">
          <a:xfrm>
            <a:off x="9497785" y="3061549"/>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Movie Catalog</a:t>
            </a:r>
            <a:endPar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endParaRPr>
          </a:p>
        </p:txBody>
      </p:sp>
      <p:sp>
        <p:nvSpPr>
          <p:cNvPr id="17" name="Rectangle 16">
            <a:extLst>
              <a:ext uri="{FF2B5EF4-FFF2-40B4-BE49-F238E27FC236}">
                <a16:creationId xmlns:a16="http://schemas.microsoft.com/office/drawing/2014/main" id="{46AB4A16-FC3E-4F4B-81A7-4E2DD486D683}"/>
              </a:ext>
            </a:extLst>
          </p:cNvPr>
          <p:cNvSpPr/>
          <p:nvPr/>
        </p:nvSpPr>
        <p:spPr bwMode="auto">
          <a:xfrm>
            <a:off x="9497785" y="3249896"/>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Customers</a:t>
            </a:r>
            <a:endPar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endParaRPr>
          </a:p>
        </p:txBody>
      </p:sp>
      <p:sp>
        <p:nvSpPr>
          <p:cNvPr id="19" name="Rectangle 18">
            <a:extLst>
              <a:ext uri="{FF2B5EF4-FFF2-40B4-BE49-F238E27FC236}">
                <a16:creationId xmlns:a16="http://schemas.microsoft.com/office/drawing/2014/main" id="{60277712-6B1A-4F89-A92F-890FE39E5B94}"/>
              </a:ext>
            </a:extLst>
          </p:cNvPr>
          <p:cNvSpPr/>
          <p:nvPr/>
        </p:nvSpPr>
        <p:spPr bwMode="auto">
          <a:xfrm>
            <a:off x="9497785" y="3438243"/>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Video Rentals</a:t>
            </a:r>
            <a:endPar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endParaRPr>
          </a:p>
        </p:txBody>
      </p:sp>
      <p:sp>
        <p:nvSpPr>
          <p:cNvPr id="21" name="Rectangle 20">
            <a:extLst>
              <a:ext uri="{FF2B5EF4-FFF2-40B4-BE49-F238E27FC236}">
                <a16:creationId xmlns:a16="http://schemas.microsoft.com/office/drawing/2014/main" id="{D58687BA-A39C-4F46-8723-DF66C270DA53}"/>
              </a:ext>
            </a:extLst>
          </p:cNvPr>
          <p:cNvSpPr/>
          <p:nvPr/>
        </p:nvSpPr>
        <p:spPr bwMode="auto">
          <a:xfrm>
            <a:off x="9497785" y="3626590"/>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DVD Sales Orders</a:t>
            </a:r>
            <a:endPar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endParaRPr>
          </a:p>
        </p:txBody>
      </p:sp>
      <p:sp>
        <p:nvSpPr>
          <p:cNvPr id="23" name="Rectangle 22">
            <a:extLst>
              <a:ext uri="{FF2B5EF4-FFF2-40B4-BE49-F238E27FC236}">
                <a16:creationId xmlns:a16="http://schemas.microsoft.com/office/drawing/2014/main" id="{6014994B-E586-46ED-8C2B-9E9B8BB11631}"/>
              </a:ext>
            </a:extLst>
          </p:cNvPr>
          <p:cNvSpPr/>
          <p:nvPr/>
        </p:nvSpPr>
        <p:spPr bwMode="auto">
          <a:xfrm>
            <a:off x="9497785" y="3814938"/>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Video Streaming</a:t>
            </a:r>
            <a:endPar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endParaRPr>
          </a:p>
        </p:txBody>
      </p:sp>
      <p:grpSp>
        <p:nvGrpSpPr>
          <p:cNvPr id="85" name="Group 84">
            <a:extLst>
              <a:ext uri="{FF2B5EF4-FFF2-40B4-BE49-F238E27FC236}">
                <a16:creationId xmlns:a16="http://schemas.microsoft.com/office/drawing/2014/main" id="{1C67CFC9-5CAB-44DF-B5FA-8E03FB1C603A}"/>
              </a:ext>
            </a:extLst>
          </p:cNvPr>
          <p:cNvGrpSpPr/>
          <p:nvPr/>
        </p:nvGrpSpPr>
        <p:grpSpPr>
          <a:xfrm>
            <a:off x="2836308" y="4518360"/>
            <a:ext cx="2593453" cy="1380043"/>
            <a:chOff x="3475188" y="4487357"/>
            <a:chExt cx="2593453" cy="1380043"/>
          </a:xfrm>
        </p:grpSpPr>
        <p:sp>
          <p:nvSpPr>
            <p:cNvPr id="90" name="Rectangle 89">
              <a:extLst>
                <a:ext uri="{FF2B5EF4-FFF2-40B4-BE49-F238E27FC236}">
                  <a16:creationId xmlns:a16="http://schemas.microsoft.com/office/drawing/2014/main" id="{C355E8AD-25BA-4230-8EC7-0A5DA95B4072}"/>
                </a:ext>
              </a:extLst>
            </p:cNvPr>
            <p:cNvSpPr/>
            <p:nvPr/>
          </p:nvSpPr>
          <p:spPr bwMode="auto">
            <a:xfrm>
              <a:off x="3475188" y="4487357"/>
              <a:ext cx="2522347" cy="1380043"/>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AF88C1CA-C781-4801-9F4F-B36170941B53}"/>
                </a:ext>
              </a:extLst>
            </p:cNvPr>
            <p:cNvSpPr/>
            <p:nvPr/>
          </p:nvSpPr>
          <p:spPr bwMode="auto">
            <a:xfrm>
              <a:off x="3524518" y="4535571"/>
              <a:ext cx="2417771" cy="1284204"/>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94" name="Rectangle 93">
              <a:extLst>
                <a:ext uri="{FF2B5EF4-FFF2-40B4-BE49-F238E27FC236}">
                  <a16:creationId xmlns:a16="http://schemas.microsoft.com/office/drawing/2014/main" id="{B66A9AC0-FF08-4CCC-A55A-F440CBA9FB92}"/>
                </a:ext>
              </a:extLst>
            </p:cNvPr>
            <p:cNvSpPr/>
            <p:nvPr/>
          </p:nvSpPr>
          <p:spPr bwMode="auto">
            <a:xfrm>
              <a:off x="3743401" y="4524541"/>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strike="noStrike" kern="1200" cap="none" spc="0" normalizeH="0" baseline="0" noProof="0" dirty="0" err="1">
                  <a:ln>
                    <a:noFill/>
                  </a:ln>
                  <a:solidFill>
                    <a:srgbClr val="000000"/>
                  </a:solidFill>
                  <a:effectLst/>
                  <a:uLnTx/>
                  <a:uFill>
                    <a:solidFill>
                      <a:srgbClr val="50E6FF"/>
                    </a:solidFill>
                  </a:uFill>
                  <a:latin typeface="Segoe UI"/>
                  <a:ea typeface="Segoe UI" pitchFamily="34" charset="0"/>
                  <a:cs typeface="Segoe UI Semibold" panose="020B0702040204020203" pitchFamily="34" charset="0"/>
                </a:rPr>
                <a:t>FourthCoffee</a:t>
              </a:r>
              <a:b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b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Filesystem on Azure VM</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pic>
          <p:nvPicPr>
            <p:cNvPr id="107" name="Graphic 106">
              <a:extLst>
                <a:ext uri="{FF2B5EF4-FFF2-40B4-BE49-F238E27FC236}">
                  <a16:creationId xmlns:a16="http://schemas.microsoft.com/office/drawing/2014/main" id="{895F655E-01D0-4A10-8C8F-5B8E60233E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81609" y="4496278"/>
              <a:ext cx="522028" cy="500015"/>
            </a:xfrm>
            <a:prstGeom prst="rect">
              <a:avLst/>
            </a:prstGeom>
          </p:spPr>
        </p:pic>
        <p:grpSp>
          <p:nvGrpSpPr>
            <p:cNvPr id="58" name="Group 57">
              <a:extLst>
                <a:ext uri="{FF2B5EF4-FFF2-40B4-BE49-F238E27FC236}">
                  <a16:creationId xmlns:a16="http://schemas.microsoft.com/office/drawing/2014/main" id="{45495409-A924-4BA7-B0C9-A3D479350E95}"/>
                </a:ext>
              </a:extLst>
            </p:cNvPr>
            <p:cNvGrpSpPr/>
            <p:nvPr/>
          </p:nvGrpSpPr>
          <p:grpSpPr>
            <a:xfrm>
              <a:off x="5236441" y="4545277"/>
              <a:ext cx="832200" cy="404075"/>
              <a:chOff x="7234035" y="4457187"/>
              <a:chExt cx="832200" cy="404075"/>
            </a:xfrm>
          </p:grpSpPr>
          <p:pic>
            <p:nvPicPr>
              <p:cNvPr id="53" name="Picture 2" descr="Download Microsoft Azure (Windows Azure) Logo in SVG Vector or PNG File  Format - Logo.wine">
                <a:extLst>
                  <a:ext uri="{FF2B5EF4-FFF2-40B4-BE49-F238E27FC236}">
                    <a16:creationId xmlns:a16="http://schemas.microsoft.com/office/drawing/2014/main" id="{FC1FA970-BC31-4A69-8090-7F32267943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4035" y="4476737"/>
                <a:ext cx="515788" cy="343859"/>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9C932007-3499-42F5-AA66-E2FA70601385}"/>
                  </a:ext>
                </a:extLst>
              </p:cNvPr>
              <p:cNvSpPr/>
              <p:nvPr/>
            </p:nvSpPr>
            <p:spPr bwMode="auto">
              <a:xfrm>
                <a:off x="7529421" y="4457187"/>
                <a:ext cx="536814"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89D6"/>
                    </a:solidFill>
                    <a:effectLst/>
                    <a:uLnTx/>
                    <a:uFillTx/>
                    <a:latin typeface="Segoe UI"/>
                    <a:ea typeface="Segoe UI" pitchFamily="34" charset="0"/>
                    <a:cs typeface="Segoe UI Semibold" panose="020B0702040204020203" pitchFamily="34" charset="0"/>
                  </a:rPr>
                  <a:t>VM</a:t>
                </a:r>
              </a:p>
            </p:txBody>
          </p:sp>
        </p:grpSp>
        <p:sp>
          <p:nvSpPr>
            <p:cNvPr id="95" name="Rectangle 94">
              <a:extLst>
                <a:ext uri="{FF2B5EF4-FFF2-40B4-BE49-F238E27FC236}">
                  <a16:creationId xmlns:a16="http://schemas.microsoft.com/office/drawing/2014/main" id="{5486031E-9FCF-4181-93D1-DD6E5EA71BBB}"/>
                </a:ext>
              </a:extLst>
            </p:cNvPr>
            <p:cNvSpPr/>
            <p:nvPr/>
          </p:nvSpPr>
          <p:spPr bwMode="auto">
            <a:xfrm>
              <a:off x="3624058" y="4983050"/>
              <a:ext cx="2219888" cy="333913"/>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 name="Picture 2" descr="Amazon.com: File Manager: Appstore for Android">
              <a:extLst>
                <a:ext uri="{FF2B5EF4-FFF2-40B4-BE49-F238E27FC236}">
                  <a16:creationId xmlns:a16="http://schemas.microsoft.com/office/drawing/2014/main" id="{D20DC659-D6B2-4E69-9CB1-52AE8A5060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795" y="5049983"/>
              <a:ext cx="213751" cy="213751"/>
            </a:xfrm>
            <a:prstGeom prst="rect">
              <a:avLst/>
            </a:prstGeom>
            <a:noFill/>
            <a:extLst>
              <a:ext uri="{909E8E84-426E-40DD-AFC4-6F175D3DCCD1}">
                <a14:hiddenFill xmlns:a14="http://schemas.microsoft.com/office/drawing/2010/main">
                  <a:solidFill>
                    <a:srgbClr val="FFFFFF"/>
                  </a:solidFill>
                </a14:hiddenFill>
              </a:ext>
            </a:extLst>
          </p:spPr>
        </p:pic>
        <p:sp>
          <p:nvSpPr>
            <p:cNvPr id="108" name="Rectangle 107">
              <a:extLst>
                <a:ext uri="{FF2B5EF4-FFF2-40B4-BE49-F238E27FC236}">
                  <a16:creationId xmlns:a16="http://schemas.microsoft.com/office/drawing/2014/main" id="{5988FE4E-6F98-48FA-A814-A12869476CF8}"/>
                </a:ext>
              </a:extLst>
            </p:cNvPr>
            <p:cNvSpPr/>
            <p:nvPr/>
          </p:nvSpPr>
          <p:spPr bwMode="auto">
            <a:xfrm>
              <a:off x="3786678" y="4957282"/>
              <a:ext cx="178324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C:\Rentals\</a:t>
              </a:r>
              <a:r>
                <a:rPr kumimoji="0" lang="en-US" sz="900" b="0" i="0" u="none" strike="noStrike" kern="1200" cap="none" spc="0" normalizeH="0" baseline="0" noProof="0" dirty="0">
                  <a:ln>
                    <a:noFill/>
                  </a:ln>
                  <a:solidFill>
                    <a:srgbClr val="0089D6"/>
                  </a:solidFill>
                  <a:effectLst/>
                  <a:uLnTx/>
                  <a:uFillTx/>
                  <a:latin typeface="Cascadia Code" panose="020B0609020000020004" pitchFamily="49" charset="0"/>
                  <a:ea typeface="Segoe UI" pitchFamily="34" charset="0"/>
                  <a:cs typeface="Cascadia Code" panose="020B0609020000020004" pitchFamily="49" charset="0"/>
                </a:rPr>
                <a:t>*</a:t>
              </a: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.csv</a:t>
              </a:r>
            </a:p>
          </p:txBody>
        </p:sp>
        <p:sp>
          <p:nvSpPr>
            <p:cNvPr id="61" name="Rectangle 60">
              <a:extLst>
                <a:ext uri="{FF2B5EF4-FFF2-40B4-BE49-F238E27FC236}">
                  <a16:creationId xmlns:a16="http://schemas.microsoft.com/office/drawing/2014/main" id="{E72B9D38-CC8D-4066-BF61-727AEAA3EAB7}"/>
                </a:ext>
              </a:extLst>
            </p:cNvPr>
            <p:cNvSpPr/>
            <p:nvPr/>
          </p:nvSpPr>
          <p:spPr bwMode="auto">
            <a:xfrm>
              <a:off x="5193141" y="4933624"/>
              <a:ext cx="779263"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6</a:t>
              </a: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a:t>
              </a:r>
              <a:r>
                <a:rPr kumimoji="0" lang="en-US" sz="8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rPr>
                <a:t>files</a:t>
              </a:r>
            </a:p>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2017</a:t>
              </a:r>
              <a:endParaRPr kumimoji="0" lang="en-US" sz="9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endParaRPr>
            </a:p>
          </p:txBody>
        </p:sp>
        <p:sp>
          <p:nvSpPr>
            <p:cNvPr id="63" name="Rectangle 62">
              <a:extLst>
                <a:ext uri="{FF2B5EF4-FFF2-40B4-BE49-F238E27FC236}">
                  <a16:creationId xmlns:a16="http://schemas.microsoft.com/office/drawing/2014/main" id="{EC282062-0B74-4E2D-8C6D-984CEBBA462A}"/>
                </a:ext>
              </a:extLst>
            </p:cNvPr>
            <p:cNvSpPr/>
            <p:nvPr/>
          </p:nvSpPr>
          <p:spPr bwMode="auto">
            <a:xfrm>
              <a:off x="3624058" y="5355539"/>
              <a:ext cx="2219888" cy="348429"/>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64" name="Picture 2" descr="Amazon.com: File Manager: Appstore for Android">
              <a:extLst>
                <a:ext uri="{FF2B5EF4-FFF2-40B4-BE49-F238E27FC236}">
                  <a16:creationId xmlns:a16="http://schemas.microsoft.com/office/drawing/2014/main" id="{01F28DCA-86BB-46A8-B562-AD0D79DA96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795" y="5422472"/>
              <a:ext cx="213751" cy="213751"/>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a:extLst>
                <a:ext uri="{FF2B5EF4-FFF2-40B4-BE49-F238E27FC236}">
                  <a16:creationId xmlns:a16="http://schemas.microsoft.com/office/drawing/2014/main" id="{0A78A8E4-0432-42C7-8642-B55B836675FE}"/>
                </a:ext>
              </a:extLst>
            </p:cNvPr>
            <p:cNvSpPr/>
            <p:nvPr/>
          </p:nvSpPr>
          <p:spPr bwMode="auto">
            <a:xfrm>
              <a:off x="3786678" y="5329771"/>
              <a:ext cx="178324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C:\Transactions_2018</a:t>
              </a:r>
            </a:p>
          </p:txBody>
        </p:sp>
        <p:sp>
          <p:nvSpPr>
            <p:cNvPr id="81" name="Rectangle 80">
              <a:extLst>
                <a:ext uri="{FF2B5EF4-FFF2-40B4-BE49-F238E27FC236}">
                  <a16:creationId xmlns:a16="http://schemas.microsoft.com/office/drawing/2014/main" id="{14ADB2CC-DCD5-4918-B45C-10221C0417B1}"/>
                </a:ext>
              </a:extLst>
            </p:cNvPr>
            <p:cNvSpPr/>
            <p:nvPr/>
          </p:nvSpPr>
          <p:spPr bwMode="auto">
            <a:xfrm>
              <a:off x="5060187" y="5306113"/>
              <a:ext cx="91221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186</a:t>
              </a: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a:t>
              </a:r>
              <a:r>
                <a:rPr kumimoji="0" lang="en-US" sz="8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rPr>
                <a:t>files</a:t>
              </a:r>
            </a:p>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2018</a:t>
              </a:r>
              <a:endParaRPr kumimoji="0" lang="en-US" sz="9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endParaRPr>
            </a:p>
          </p:txBody>
        </p:sp>
      </p:grpSp>
      <p:sp>
        <p:nvSpPr>
          <p:cNvPr id="4112" name="Oval 4111">
            <a:extLst>
              <a:ext uri="{FF2B5EF4-FFF2-40B4-BE49-F238E27FC236}">
                <a16:creationId xmlns:a16="http://schemas.microsoft.com/office/drawing/2014/main" id="{59D8DDB4-17D7-465E-A9B6-09A212B759BE}"/>
              </a:ext>
            </a:extLst>
          </p:cNvPr>
          <p:cNvSpPr/>
          <p:nvPr/>
        </p:nvSpPr>
        <p:spPr bwMode="auto">
          <a:xfrm>
            <a:off x="4806943" y="3909235"/>
            <a:ext cx="215479" cy="215479"/>
          </a:xfrm>
          <a:prstGeom prst="ellipse">
            <a:avLst/>
          </a:prstGeom>
          <a:solidFill>
            <a:srgbClr val="61B4EC"/>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3</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13" name="Rectangle 4112">
            <a:extLst>
              <a:ext uri="{FF2B5EF4-FFF2-40B4-BE49-F238E27FC236}">
                <a16:creationId xmlns:a16="http://schemas.microsoft.com/office/drawing/2014/main" id="{2FDF3691-8769-4398-A961-F940E0C20932}"/>
              </a:ext>
            </a:extLst>
          </p:cNvPr>
          <p:cNvSpPr/>
          <p:nvPr/>
        </p:nvSpPr>
        <p:spPr bwMode="auto">
          <a:xfrm rot="19031814">
            <a:off x="3555660" y="3725192"/>
            <a:ext cx="1861113"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Bulk load</a:t>
            </a:r>
            <a:endParaRPr kumimoji="0" lang="en-US" sz="11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endParaRP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2017</a:t>
            </a: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t>
            </a:r>
            <a:b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b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Group by source system of record</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4114" name="Oval 4113">
            <a:extLst>
              <a:ext uri="{FF2B5EF4-FFF2-40B4-BE49-F238E27FC236}">
                <a16:creationId xmlns:a16="http://schemas.microsoft.com/office/drawing/2014/main" id="{A31D91A0-559A-4C13-8C63-D5430AB3226B}"/>
              </a:ext>
            </a:extLst>
          </p:cNvPr>
          <p:cNvSpPr/>
          <p:nvPr/>
        </p:nvSpPr>
        <p:spPr bwMode="auto">
          <a:xfrm>
            <a:off x="5494326" y="4084972"/>
            <a:ext cx="215479" cy="215479"/>
          </a:xfrm>
          <a:prstGeom prst="ellipse">
            <a:avLst/>
          </a:prstGeom>
          <a:solidFill>
            <a:srgbClr val="2688DF">
              <a:alpha val="9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6</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15" name="Rectangle 4114">
            <a:extLst>
              <a:ext uri="{FF2B5EF4-FFF2-40B4-BE49-F238E27FC236}">
                <a16:creationId xmlns:a16="http://schemas.microsoft.com/office/drawing/2014/main" id="{D679C1F4-69A0-4281-8C81-11A16D735DE8}"/>
              </a:ext>
            </a:extLst>
          </p:cNvPr>
          <p:cNvSpPr/>
          <p:nvPr/>
        </p:nvSpPr>
        <p:spPr bwMode="auto">
          <a:xfrm rot="19031814">
            <a:off x="4550796" y="3906063"/>
            <a:ext cx="15585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Incremental load</a:t>
            </a:r>
            <a:endParaRPr kumimoji="0" lang="en-US" sz="11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endParaRP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2018</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F4E20A4F-D3D2-4E12-81C6-7A2B9E188FC3}"/>
              </a:ext>
            </a:extLst>
          </p:cNvPr>
          <p:cNvCxnSpPr>
            <a:cxnSpLocks/>
          </p:cNvCxnSpPr>
          <p:nvPr/>
        </p:nvCxnSpPr>
        <p:spPr>
          <a:xfrm flipV="1">
            <a:off x="5262960" y="3436222"/>
            <a:ext cx="1286687" cy="8394"/>
          </a:xfrm>
          <a:prstGeom prst="line">
            <a:avLst/>
          </a:prstGeom>
          <a:noFill/>
          <a:ln w="635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headEnd type="none" w="lg" len="med"/>
            <a:tailEnd type="none" w="lg" len="med"/>
          </a:ln>
          <a:effectLst/>
        </p:spPr>
      </p:cxnSp>
      <p:cxnSp>
        <p:nvCxnSpPr>
          <p:cNvPr id="11" name="Straight Connector 10">
            <a:extLst>
              <a:ext uri="{FF2B5EF4-FFF2-40B4-BE49-F238E27FC236}">
                <a16:creationId xmlns:a16="http://schemas.microsoft.com/office/drawing/2014/main" id="{78297C1F-43F3-40BE-89AA-99F218C28168}"/>
              </a:ext>
            </a:extLst>
          </p:cNvPr>
          <p:cNvCxnSpPr>
            <a:cxnSpLocks/>
          </p:cNvCxnSpPr>
          <p:nvPr/>
        </p:nvCxnSpPr>
        <p:spPr>
          <a:xfrm flipV="1">
            <a:off x="5251071" y="3640480"/>
            <a:ext cx="1286687" cy="8394"/>
          </a:xfrm>
          <a:prstGeom prst="line">
            <a:avLst/>
          </a:prstGeom>
          <a:noFill/>
          <a:ln w="635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headEnd type="none" w="lg" len="med"/>
            <a:tailEnd type="none" w="lg" len="med"/>
          </a:ln>
          <a:effectLst/>
        </p:spPr>
      </p:cxnSp>
      <p:grpSp>
        <p:nvGrpSpPr>
          <p:cNvPr id="4145" name="Group 4144">
            <a:extLst>
              <a:ext uri="{FF2B5EF4-FFF2-40B4-BE49-F238E27FC236}">
                <a16:creationId xmlns:a16="http://schemas.microsoft.com/office/drawing/2014/main" id="{E5ABABAD-127F-48E3-B360-157430394C0B}"/>
              </a:ext>
            </a:extLst>
          </p:cNvPr>
          <p:cNvGrpSpPr/>
          <p:nvPr/>
        </p:nvGrpSpPr>
        <p:grpSpPr>
          <a:xfrm>
            <a:off x="5299786" y="3476190"/>
            <a:ext cx="147400" cy="133881"/>
            <a:chOff x="3686538" y="3857567"/>
            <a:chExt cx="236750" cy="215036"/>
          </a:xfrm>
        </p:grpSpPr>
        <p:sp>
          <p:nvSpPr>
            <p:cNvPr id="4124" name="Freeform: Shape 4123">
              <a:extLst>
                <a:ext uri="{FF2B5EF4-FFF2-40B4-BE49-F238E27FC236}">
                  <a16:creationId xmlns:a16="http://schemas.microsoft.com/office/drawing/2014/main" id="{8297F4C5-B5DB-4833-8F13-8C20BD3E1F7E}"/>
                </a:ext>
              </a:extLst>
            </p:cNvPr>
            <p:cNvSpPr/>
            <p:nvPr/>
          </p:nvSpPr>
          <p:spPr>
            <a:xfrm>
              <a:off x="3686538" y="3858246"/>
              <a:ext cx="236750" cy="154668"/>
            </a:xfrm>
            <a:custGeom>
              <a:avLst/>
              <a:gdLst>
                <a:gd name="connsiteX0" fmla="*/ 34 w 236750"/>
                <a:gd name="connsiteY0" fmla="*/ 146889 h 154668"/>
                <a:gd name="connsiteX1" fmla="*/ 7927 w 236750"/>
                <a:gd name="connsiteY1" fmla="*/ 154620 h 154668"/>
                <a:gd name="connsiteX2" fmla="*/ 228891 w 236750"/>
                <a:gd name="connsiteY2" fmla="*/ 154620 h 154668"/>
                <a:gd name="connsiteX3" fmla="*/ 236784 w 236750"/>
                <a:gd name="connsiteY3" fmla="*/ 146889 h 154668"/>
                <a:gd name="connsiteX4" fmla="*/ 236784 w 236750"/>
                <a:gd name="connsiteY4" fmla="*/ 7683 h 154668"/>
                <a:gd name="connsiteX5" fmla="*/ 228891 w 236750"/>
                <a:gd name="connsiteY5" fmla="*/ -48 h 154668"/>
                <a:gd name="connsiteX6" fmla="*/ 7927 w 236750"/>
                <a:gd name="connsiteY6" fmla="*/ -48 h 154668"/>
                <a:gd name="connsiteX7" fmla="*/ 34 w 236750"/>
                <a:gd name="connsiteY7" fmla="*/ 7683 h 154668"/>
                <a:gd name="connsiteX8" fmla="*/ 34 w 236750"/>
                <a:gd name="connsiteY8" fmla="*/ 146889 h 15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750" h="154668">
                  <a:moveTo>
                    <a:pt x="34" y="146889"/>
                  </a:moveTo>
                  <a:cubicBezTo>
                    <a:pt x="36" y="151158"/>
                    <a:pt x="3570" y="154620"/>
                    <a:pt x="7927" y="154620"/>
                  </a:cubicBezTo>
                  <a:lnTo>
                    <a:pt x="228891" y="154620"/>
                  </a:lnTo>
                  <a:cubicBezTo>
                    <a:pt x="233249" y="154620"/>
                    <a:pt x="236782" y="151158"/>
                    <a:pt x="236784" y="146889"/>
                  </a:cubicBezTo>
                  <a:lnTo>
                    <a:pt x="236784" y="7683"/>
                  </a:lnTo>
                  <a:cubicBezTo>
                    <a:pt x="236782" y="3412"/>
                    <a:pt x="233249" y="-49"/>
                    <a:pt x="228891" y="-48"/>
                  </a:cubicBezTo>
                  <a:lnTo>
                    <a:pt x="7927" y="-48"/>
                  </a:lnTo>
                  <a:cubicBezTo>
                    <a:pt x="3570" y="-49"/>
                    <a:pt x="36" y="3412"/>
                    <a:pt x="34" y="7683"/>
                  </a:cubicBezTo>
                  <a:lnTo>
                    <a:pt x="34" y="146889"/>
                  </a:lnTo>
                  <a:close/>
                </a:path>
              </a:pathLst>
            </a:custGeom>
            <a:gradFill>
              <a:gsLst>
                <a:gs pos="0">
                  <a:srgbClr val="0B7DD7"/>
                </a:gs>
                <a:gs pos="100000">
                  <a:srgbClr val="5EA0EF"/>
                </a:gs>
              </a:gsLst>
              <a:lin ang="2700000" scaled="1"/>
            </a:gradFill>
            <a:ln w="1399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31" name="Freeform: Shape 4130">
              <a:extLst>
                <a:ext uri="{FF2B5EF4-FFF2-40B4-BE49-F238E27FC236}">
                  <a16:creationId xmlns:a16="http://schemas.microsoft.com/office/drawing/2014/main" id="{EF1381A5-5862-41E0-A03F-511E377C44CA}"/>
                </a:ext>
              </a:extLst>
            </p:cNvPr>
            <p:cNvSpPr/>
            <p:nvPr/>
          </p:nvSpPr>
          <p:spPr>
            <a:xfrm>
              <a:off x="3745728" y="4012938"/>
              <a:ext cx="118396" cy="59665"/>
            </a:xfrm>
            <a:custGeom>
              <a:avLst/>
              <a:gdLst>
                <a:gd name="connsiteX0" fmla="*/ 106709 w 118396"/>
                <a:gd name="connsiteY0" fmla="*/ 46774 h 59665"/>
                <a:gd name="connsiteX1" fmla="*/ 82403 w 118396"/>
                <a:gd name="connsiteY1" fmla="*/ -34 h 59665"/>
                <a:gd name="connsiteX2" fmla="*/ 35964 w 118396"/>
                <a:gd name="connsiteY2" fmla="*/ -34 h 59665"/>
                <a:gd name="connsiteX3" fmla="*/ 11742 w 118396"/>
                <a:gd name="connsiteY3" fmla="*/ 46774 h 59665"/>
                <a:gd name="connsiteX4" fmla="*/ 48 w 118396"/>
                <a:gd name="connsiteY4" fmla="*/ 59632 h 59665"/>
                <a:gd name="connsiteX5" fmla="*/ 118444 w 118396"/>
                <a:gd name="connsiteY5" fmla="*/ 59632 h 59665"/>
                <a:gd name="connsiteX6" fmla="*/ 106709 w 118396"/>
                <a:gd name="connsiteY6" fmla="*/ 46774 h 5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396" h="59665">
                  <a:moveTo>
                    <a:pt x="106709" y="46774"/>
                  </a:moveTo>
                  <a:cubicBezTo>
                    <a:pt x="83322" y="43161"/>
                    <a:pt x="82403" y="26647"/>
                    <a:pt x="82403" y="-34"/>
                  </a:cubicBezTo>
                  <a:lnTo>
                    <a:pt x="35964" y="-34"/>
                  </a:lnTo>
                  <a:cubicBezTo>
                    <a:pt x="35964" y="26647"/>
                    <a:pt x="35170" y="43161"/>
                    <a:pt x="11742" y="46774"/>
                  </a:cubicBezTo>
                  <a:cubicBezTo>
                    <a:pt x="5066" y="47505"/>
                    <a:pt x="25" y="53047"/>
                    <a:pt x="48" y="59632"/>
                  </a:cubicBezTo>
                  <a:lnTo>
                    <a:pt x="118444" y="59632"/>
                  </a:lnTo>
                  <a:cubicBezTo>
                    <a:pt x="118466" y="53035"/>
                    <a:pt x="113401" y="47484"/>
                    <a:pt x="106709" y="46774"/>
                  </a:cubicBezTo>
                  <a:close/>
                </a:path>
              </a:pathLst>
            </a:custGeom>
            <a:solidFill>
              <a:srgbClr val="CCCCCC"/>
            </a:solidFill>
            <a:ln w="1399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44" name="Oval 4143">
              <a:extLst>
                <a:ext uri="{FF2B5EF4-FFF2-40B4-BE49-F238E27FC236}">
                  <a16:creationId xmlns:a16="http://schemas.microsoft.com/office/drawing/2014/main" id="{E4973CDE-7184-4BB4-8459-E181A8BCCD87}"/>
                </a:ext>
              </a:extLst>
            </p:cNvPr>
            <p:cNvSpPr/>
            <p:nvPr/>
          </p:nvSpPr>
          <p:spPr bwMode="auto">
            <a:xfrm>
              <a:off x="3750470" y="3881898"/>
              <a:ext cx="108000" cy="108000"/>
            </a:xfrm>
            <a:prstGeom prst="ellipse">
              <a:avLst/>
            </a:prstGeom>
            <a:gradFill>
              <a:gsLst>
                <a:gs pos="0">
                  <a:schemeClr val="bg1"/>
                </a:gs>
                <a:gs pos="100000">
                  <a:schemeClr val="bg2"/>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4143" name="Graphic 4142">
              <a:extLst>
                <a:ext uri="{FF2B5EF4-FFF2-40B4-BE49-F238E27FC236}">
                  <a16:creationId xmlns:a16="http://schemas.microsoft.com/office/drawing/2014/main" id="{FA220FF8-18E2-46D1-BDD6-0991CE2D05E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32574" y="3857567"/>
              <a:ext cx="144000" cy="144000"/>
            </a:xfrm>
            <a:prstGeom prst="rect">
              <a:avLst/>
            </a:prstGeom>
          </p:spPr>
        </p:pic>
      </p:grpSp>
      <p:sp>
        <p:nvSpPr>
          <p:cNvPr id="40" name="Rectangle 39">
            <a:extLst>
              <a:ext uri="{FF2B5EF4-FFF2-40B4-BE49-F238E27FC236}">
                <a16:creationId xmlns:a16="http://schemas.microsoft.com/office/drawing/2014/main" id="{2354FCA1-0806-4500-9FEF-F7BC5DE84F97}"/>
              </a:ext>
            </a:extLst>
          </p:cNvPr>
          <p:cNvSpPr/>
          <p:nvPr/>
        </p:nvSpPr>
        <p:spPr bwMode="auto">
          <a:xfrm>
            <a:off x="5336097" y="3328663"/>
            <a:ext cx="130438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rPr>
              <a:t>Integration Runtime</a:t>
            </a:r>
          </a:p>
        </p:txBody>
      </p:sp>
      <p:sp>
        <p:nvSpPr>
          <p:cNvPr id="42" name="Oval 41">
            <a:extLst>
              <a:ext uri="{FF2B5EF4-FFF2-40B4-BE49-F238E27FC236}">
                <a16:creationId xmlns:a16="http://schemas.microsoft.com/office/drawing/2014/main" id="{7C165FBB-7197-4246-BFE1-C1110C915A60}"/>
              </a:ext>
            </a:extLst>
          </p:cNvPr>
          <p:cNvSpPr/>
          <p:nvPr/>
        </p:nvSpPr>
        <p:spPr bwMode="auto">
          <a:xfrm>
            <a:off x="6795679" y="3905958"/>
            <a:ext cx="215479" cy="215479"/>
          </a:xfrm>
          <a:prstGeom prst="ellipse">
            <a:avLst/>
          </a:prstGeom>
          <a:solidFill>
            <a:srgbClr val="61B4EC"/>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3</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Oval 43">
            <a:extLst>
              <a:ext uri="{FF2B5EF4-FFF2-40B4-BE49-F238E27FC236}">
                <a16:creationId xmlns:a16="http://schemas.microsoft.com/office/drawing/2014/main" id="{9E685BCE-440F-4962-A190-1539BBF2C7AD}"/>
              </a:ext>
            </a:extLst>
          </p:cNvPr>
          <p:cNvSpPr/>
          <p:nvPr/>
        </p:nvSpPr>
        <p:spPr bwMode="auto">
          <a:xfrm>
            <a:off x="6160629" y="4089308"/>
            <a:ext cx="215479" cy="215479"/>
          </a:xfrm>
          <a:prstGeom prst="ellipse">
            <a:avLst/>
          </a:prstGeom>
          <a:solidFill>
            <a:srgbClr val="2688DF">
              <a:alpha val="9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6</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0" name="Group 29">
            <a:extLst>
              <a:ext uri="{FF2B5EF4-FFF2-40B4-BE49-F238E27FC236}">
                <a16:creationId xmlns:a16="http://schemas.microsoft.com/office/drawing/2014/main" id="{E067A985-1F66-4072-80E0-3F66C0575285}"/>
              </a:ext>
            </a:extLst>
          </p:cNvPr>
          <p:cNvGrpSpPr/>
          <p:nvPr/>
        </p:nvGrpSpPr>
        <p:grpSpPr>
          <a:xfrm>
            <a:off x="6509879" y="4518360"/>
            <a:ext cx="2593453" cy="1380043"/>
            <a:chOff x="6212699" y="4871238"/>
            <a:chExt cx="2593453" cy="1380043"/>
          </a:xfrm>
        </p:grpSpPr>
        <p:sp>
          <p:nvSpPr>
            <p:cNvPr id="164" name="Rectangle 163">
              <a:extLst>
                <a:ext uri="{FF2B5EF4-FFF2-40B4-BE49-F238E27FC236}">
                  <a16:creationId xmlns:a16="http://schemas.microsoft.com/office/drawing/2014/main" id="{E19541A9-B83D-4F8B-ABB7-4DCBEE38A6F3}"/>
                </a:ext>
              </a:extLst>
            </p:cNvPr>
            <p:cNvSpPr/>
            <p:nvPr/>
          </p:nvSpPr>
          <p:spPr bwMode="auto">
            <a:xfrm>
              <a:off x="6212699" y="4871238"/>
              <a:ext cx="2522347" cy="1380043"/>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65" name="Rectangle 164">
              <a:extLst>
                <a:ext uri="{FF2B5EF4-FFF2-40B4-BE49-F238E27FC236}">
                  <a16:creationId xmlns:a16="http://schemas.microsoft.com/office/drawing/2014/main" id="{6C210BC5-6990-409E-B4DC-64227314A6FE}"/>
                </a:ext>
              </a:extLst>
            </p:cNvPr>
            <p:cNvSpPr/>
            <p:nvPr/>
          </p:nvSpPr>
          <p:spPr bwMode="auto">
            <a:xfrm>
              <a:off x="6262029" y="4919452"/>
              <a:ext cx="2417771" cy="1284204"/>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66" name="Rectangle 165">
              <a:extLst>
                <a:ext uri="{FF2B5EF4-FFF2-40B4-BE49-F238E27FC236}">
                  <a16:creationId xmlns:a16="http://schemas.microsoft.com/office/drawing/2014/main" id="{894EDA2F-E2A8-4FBB-B8C9-F0E988FD7542}"/>
                </a:ext>
              </a:extLst>
            </p:cNvPr>
            <p:cNvSpPr/>
            <p:nvPr/>
          </p:nvSpPr>
          <p:spPr bwMode="auto">
            <a:xfrm>
              <a:off x="6480912" y="4908422"/>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strike="noStrike" kern="1200" cap="none" spc="0" normalizeH="0" baseline="0" noProof="0" dirty="0" err="1">
                  <a:ln>
                    <a:noFill/>
                  </a:ln>
                  <a:solidFill>
                    <a:srgbClr val="000000"/>
                  </a:solidFill>
                  <a:effectLst/>
                  <a:uLnTx/>
                  <a:uFillTx/>
                  <a:latin typeface="Segoe UI"/>
                  <a:ea typeface="Segoe UI" pitchFamily="34" charset="0"/>
                  <a:cs typeface="Segoe UI Semibold" panose="020B0702040204020203" pitchFamily="34" charset="0"/>
                </a:rPr>
                <a:t>VanArsdelLtd</a:t>
              </a:r>
              <a:b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b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SQL Server on Azure VM</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grpSp>
          <p:nvGrpSpPr>
            <p:cNvPr id="168" name="Group 167">
              <a:extLst>
                <a:ext uri="{FF2B5EF4-FFF2-40B4-BE49-F238E27FC236}">
                  <a16:creationId xmlns:a16="http://schemas.microsoft.com/office/drawing/2014/main" id="{33522C10-9265-43B0-B771-552AB74F0F09}"/>
                </a:ext>
              </a:extLst>
            </p:cNvPr>
            <p:cNvGrpSpPr/>
            <p:nvPr/>
          </p:nvGrpSpPr>
          <p:grpSpPr>
            <a:xfrm>
              <a:off x="7973952" y="4929158"/>
              <a:ext cx="832200" cy="404075"/>
              <a:chOff x="7234035" y="4457187"/>
              <a:chExt cx="832200" cy="404075"/>
            </a:xfrm>
          </p:grpSpPr>
          <p:pic>
            <p:nvPicPr>
              <p:cNvPr id="177" name="Picture 2" descr="Download Microsoft Azure (Windows Azure) Logo in SVG Vector or PNG File  Format - Logo.wine">
                <a:extLst>
                  <a:ext uri="{FF2B5EF4-FFF2-40B4-BE49-F238E27FC236}">
                    <a16:creationId xmlns:a16="http://schemas.microsoft.com/office/drawing/2014/main" id="{0D21D225-72EE-4FCC-B78E-8CAF3B24E77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4035" y="4476737"/>
                <a:ext cx="515788" cy="343859"/>
              </a:xfrm>
              <a:prstGeom prst="rect">
                <a:avLst/>
              </a:prstGeom>
              <a:noFill/>
              <a:extLst>
                <a:ext uri="{909E8E84-426E-40DD-AFC4-6F175D3DCCD1}">
                  <a14:hiddenFill xmlns:a14="http://schemas.microsoft.com/office/drawing/2010/main">
                    <a:solidFill>
                      <a:srgbClr val="FFFFFF"/>
                    </a:solidFill>
                  </a14:hiddenFill>
                </a:ext>
              </a:extLst>
            </p:spPr>
          </p:pic>
          <p:sp>
            <p:nvSpPr>
              <p:cNvPr id="178" name="Rectangle 177">
                <a:extLst>
                  <a:ext uri="{FF2B5EF4-FFF2-40B4-BE49-F238E27FC236}">
                    <a16:creationId xmlns:a16="http://schemas.microsoft.com/office/drawing/2014/main" id="{A1453B98-02F1-4F09-AF4A-24352AFFEA2E}"/>
                  </a:ext>
                </a:extLst>
              </p:cNvPr>
              <p:cNvSpPr/>
              <p:nvPr/>
            </p:nvSpPr>
            <p:spPr bwMode="auto">
              <a:xfrm>
                <a:off x="7529421" y="4457187"/>
                <a:ext cx="536814"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89D6"/>
                    </a:solidFill>
                    <a:effectLst/>
                    <a:uLnTx/>
                    <a:uFillTx/>
                    <a:latin typeface="Segoe UI"/>
                    <a:ea typeface="Segoe UI" pitchFamily="34" charset="0"/>
                    <a:cs typeface="Segoe UI Semibold" panose="020B0702040204020203" pitchFamily="34" charset="0"/>
                  </a:rPr>
                  <a:t>VM</a:t>
                </a:r>
              </a:p>
            </p:txBody>
          </p:sp>
        </p:grpSp>
        <p:sp>
          <p:nvSpPr>
            <p:cNvPr id="169" name="Rectangle 168">
              <a:extLst>
                <a:ext uri="{FF2B5EF4-FFF2-40B4-BE49-F238E27FC236}">
                  <a16:creationId xmlns:a16="http://schemas.microsoft.com/office/drawing/2014/main" id="{E3ECA9CB-D6B6-4796-B484-16D2296D56AC}"/>
                </a:ext>
              </a:extLst>
            </p:cNvPr>
            <p:cNvSpPr/>
            <p:nvPr/>
          </p:nvSpPr>
          <p:spPr bwMode="auto">
            <a:xfrm>
              <a:off x="6361569" y="5366931"/>
              <a:ext cx="2219888" cy="333913"/>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71" name="Rectangle 170">
              <a:extLst>
                <a:ext uri="{FF2B5EF4-FFF2-40B4-BE49-F238E27FC236}">
                  <a16:creationId xmlns:a16="http://schemas.microsoft.com/office/drawing/2014/main" id="{8D66EFCD-65B1-4631-A09B-3E9F1BC18C9A}"/>
                </a:ext>
              </a:extLst>
            </p:cNvPr>
            <p:cNvSpPr/>
            <p:nvPr/>
          </p:nvSpPr>
          <p:spPr bwMode="auto">
            <a:xfrm>
              <a:off x="6524189" y="5341163"/>
              <a:ext cx="178324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dbo.</a:t>
              </a:r>
              <a:r>
                <a:rPr kumimoji="0" lang="en-US" sz="900" b="0" i="0" u="none" strike="noStrike" kern="1200" cap="none" spc="0" normalizeH="0" baseline="0" noProof="0" dirty="0">
                  <a:ln>
                    <a:noFill/>
                  </a:ln>
                  <a:solidFill>
                    <a:srgbClr val="0089D6"/>
                  </a:solidFill>
                  <a:effectLst/>
                  <a:uLnTx/>
                  <a:uFillTx/>
                  <a:latin typeface="Cascadia Code" panose="020B0609020000020004" pitchFamily="49" charset="0"/>
                  <a:ea typeface="Segoe UI" pitchFamily="34" charset="0"/>
                  <a:cs typeface="Cascadia Code" panose="020B0609020000020004" pitchFamily="49" charset="0"/>
                </a:rPr>
                <a:t>*</a:t>
              </a:r>
              <a:endPar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sp>
          <p:nvSpPr>
            <p:cNvPr id="172" name="Rectangle 171">
              <a:extLst>
                <a:ext uri="{FF2B5EF4-FFF2-40B4-BE49-F238E27FC236}">
                  <a16:creationId xmlns:a16="http://schemas.microsoft.com/office/drawing/2014/main" id="{4D56EA8F-B654-4863-901D-7E990043CEF8}"/>
                </a:ext>
              </a:extLst>
            </p:cNvPr>
            <p:cNvSpPr/>
            <p:nvPr/>
          </p:nvSpPr>
          <p:spPr bwMode="auto">
            <a:xfrm>
              <a:off x="7930652" y="5338286"/>
              <a:ext cx="779263"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6</a:t>
              </a: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a:t>
              </a:r>
              <a:r>
                <a:rPr kumimoji="0" lang="en-US" sz="8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rPr>
                <a:t>tables</a:t>
              </a:r>
            </a:p>
          </p:txBody>
        </p:sp>
        <p:sp>
          <p:nvSpPr>
            <p:cNvPr id="173" name="Rectangle 172">
              <a:extLst>
                <a:ext uri="{FF2B5EF4-FFF2-40B4-BE49-F238E27FC236}">
                  <a16:creationId xmlns:a16="http://schemas.microsoft.com/office/drawing/2014/main" id="{102B0CB8-859C-4568-B77C-BF1C07B74F4C}"/>
                </a:ext>
              </a:extLst>
            </p:cNvPr>
            <p:cNvSpPr/>
            <p:nvPr/>
          </p:nvSpPr>
          <p:spPr bwMode="auto">
            <a:xfrm>
              <a:off x="6361569" y="5739420"/>
              <a:ext cx="2219888" cy="348429"/>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75" name="Rectangle 174">
              <a:extLst>
                <a:ext uri="{FF2B5EF4-FFF2-40B4-BE49-F238E27FC236}">
                  <a16:creationId xmlns:a16="http://schemas.microsoft.com/office/drawing/2014/main" id="{ECEFF22E-B157-4A42-A3DB-288A4E866671}"/>
                </a:ext>
              </a:extLst>
            </p:cNvPr>
            <p:cNvSpPr/>
            <p:nvPr/>
          </p:nvSpPr>
          <p:spPr bwMode="auto">
            <a:xfrm>
              <a:off x="6524189" y="5713652"/>
              <a:ext cx="178324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Hidden.</a:t>
              </a:r>
              <a:r>
                <a:rPr kumimoji="0" lang="en-US" sz="900" b="0" i="0" u="none" strike="noStrike" kern="1200" cap="none" spc="0" normalizeH="0" baseline="0" noProof="0" dirty="0">
                  <a:ln>
                    <a:noFill/>
                  </a:ln>
                  <a:solidFill>
                    <a:srgbClr val="0089D6"/>
                  </a:solidFill>
                  <a:effectLst/>
                  <a:uLnTx/>
                  <a:uFillTx/>
                  <a:latin typeface="Cascadia Code" panose="020B0609020000020004" pitchFamily="49" charset="0"/>
                  <a:ea typeface="Segoe UI" pitchFamily="34" charset="0"/>
                  <a:cs typeface="Cascadia Code" panose="020B0609020000020004" pitchFamily="49" charset="0"/>
                </a:rPr>
                <a:t>*</a:t>
              </a:r>
              <a:endPar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sp>
          <p:nvSpPr>
            <p:cNvPr id="176" name="Rectangle 175">
              <a:extLst>
                <a:ext uri="{FF2B5EF4-FFF2-40B4-BE49-F238E27FC236}">
                  <a16:creationId xmlns:a16="http://schemas.microsoft.com/office/drawing/2014/main" id="{0FF1006B-5136-45FD-9CC5-927F194345BD}"/>
                </a:ext>
              </a:extLst>
            </p:cNvPr>
            <p:cNvSpPr/>
            <p:nvPr/>
          </p:nvSpPr>
          <p:spPr bwMode="auto">
            <a:xfrm>
              <a:off x="7797698" y="5710775"/>
              <a:ext cx="91221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4</a:t>
              </a: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a:t>
              </a:r>
              <a:r>
                <a:rPr kumimoji="0" lang="en-US" sz="8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rPr>
                <a:t>tables</a:t>
              </a:r>
              <a:endParaRPr kumimoji="0" lang="en-US" sz="9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endParaRPr>
            </a:p>
          </p:txBody>
        </p:sp>
        <p:pic>
          <p:nvPicPr>
            <p:cNvPr id="87" name="Picture 86" descr="Icon&#10;&#10;Description automatically generated">
              <a:extLst>
                <a:ext uri="{FF2B5EF4-FFF2-40B4-BE49-F238E27FC236}">
                  <a16:creationId xmlns:a16="http://schemas.microsoft.com/office/drawing/2014/main" id="{032E7C3F-BF13-4721-BF19-964224AF487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51371" y="4990935"/>
              <a:ext cx="269890" cy="257239"/>
            </a:xfrm>
            <a:prstGeom prst="rect">
              <a:avLst/>
            </a:prstGeom>
          </p:spPr>
        </p:pic>
        <p:pic>
          <p:nvPicPr>
            <p:cNvPr id="28" name="Picture 2" descr="Image result for table icon">
              <a:extLst>
                <a:ext uri="{FF2B5EF4-FFF2-40B4-BE49-F238E27FC236}">
                  <a16:creationId xmlns:a16="http://schemas.microsoft.com/office/drawing/2014/main" id="{3DBFEC82-3617-4774-858A-1CA8220012D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36517" y="5444918"/>
              <a:ext cx="207965" cy="20796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Image result for table icon">
              <a:extLst>
                <a:ext uri="{FF2B5EF4-FFF2-40B4-BE49-F238E27FC236}">
                  <a16:creationId xmlns:a16="http://schemas.microsoft.com/office/drawing/2014/main" id="{A60CBA86-923B-4705-9CCA-16B67617319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41433" y="5812139"/>
              <a:ext cx="207965" cy="2079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D238FF09-400E-4B3B-B992-D30769B11588}"/>
              </a:ext>
            </a:extLst>
          </p:cNvPr>
          <p:cNvGrpSpPr/>
          <p:nvPr/>
        </p:nvGrpSpPr>
        <p:grpSpPr>
          <a:xfrm rot="16200000">
            <a:off x="1685953" y="4856154"/>
            <a:ext cx="2084760" cy="404075"/>
            <a:chOff x="2880015" y="6161002"/>
            <a:chExt cx="2084760" cy="404075"/>
          </a:xfrm>
        </p:grpSpPr>
        <p:sp>
          <p:nvSpPr>
            <p:cNvPr id="4097" name="Rectangle 4096">
              <a:extLst>
                <a:ext uri="{FF2B5EF4-FFF2-40B4-BE49-F238E27FC236}">
                  <a16:creationId xmlns:a16="http://schemas.microsoft.com/office/drawing/2014/main" id="{646781FD-DDA2-44CB-90A8-8C6B616B84DD}"/>
                </a:ext>
              </a:extLst>
            </p:cNvPr>
            <p:cNvSpPr/>
            <p:nvPr/>
          </p:nvSpPr>
          <p:spPr bwMode="auto">
            <a:xfrm>
              <a:off x="2880015" y="6161002"/>
              <a:ext cx="2084760"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Fourth Coffee</a:t>
              </a:r>
            </a:p>
          </p:txBody>
        </p:sp>
        <p:pic>
          <p:nvPicPr>
            <p:cNvPr id="3074" name="Picture 2" descr="Image result for Organization icon">
              <a:extLst>
                <a:ext uri="{FF2B5EF4-FFF2-40B4-BE49-F238E27FC236}">
                  <a16:creationId xmlns:a16="http://schemas.microsoft.com/office/drawing/2014/main" id="{F44295F2-F044-4DEB-8DF2-15E179989D15}"/>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44956"/>
            <a:stretch/>
          </p:blipFill>
          <p:spPr bwMode="auto">
            <a:xfrm>
              <a:off x="3177801" y="6246932"/>
              <a:ext cx="329757" cy="1815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7" name="Group 146">
            <a:extLst>
              <a:ext uri="{FF2B5EF4-FFF2-40B4-BE49-F238E27FC236}">
                <a16:creationId xmlns:a16="http://schemas.microsoft.com/office/drawing/2014/main" id="{A8DCFC5E-43D8-4DF2-A55D-17EE082F1068}"/>
              </a:ext>
            </a:extLst>
          </p:cNvPr>
          <p:cNvGrpSpPr/>
          <p:nvPr/>
        </p:nvGrpSpPr>
        <p:grpSpPr>
          <a:xfrm rot="16200000">
            <a:off x="5362756" y="4856154"/>
            <a:ext cx="2084760" cy="404075"/>
            <a:chOff x="2923219" y="6161002"/>
            <a:chExt cx="2084760" cy="404075"/>
          </a:xfrm>
        </p:grpSpPr>
        <p:sp>
          <p:nvSpPr>
            <p:cNvPr id="149" name="Rectangle 148">
              <a:extLst>
                <a:ext uri="{FF2B5EF4-FFF2-40B4-BE49-F238E27FC236}">
                  <a16:creationId xmlns:a16="http://schemas.microsoft.com/office/drawing/2014/main" id="{625A20A0-FA2B-4B2D-8F24-4C74DBD1387F}"/>
                </a:ext>
              </a:extLst>
            </p:cNvPr>
            <p:cNvSpPr/>
            <p:nvPr/>
          </p:nvSpPr>
          <p:spPr bwMode="auto">
            <a:xfrm>
              <a:off x="2923219" y="6161002"/>
              <a:ext cx="2084760"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err="1">
                  <a:ln>
                    <a:noFill/>
                  </a:ln>
                  <a:solidFill>
                    <a:srgbClr val="000000"/>
                  </a:solidFill>
                  <a:effectLst/>
                  <a:uLnTx/>
                  <a:uFillTx/>
                  <a:latin typeface="Segoe UI"/>
                  <a:ea typeface="Segoe UI" pitchFamily="34" charset="0"/>
                  <a:cs typeface="Segoe UI Semibold" panose="020B0702040204020203" pitchFamily="34" charset="0"/>
                </a:rPr>
                <a:t>VanArsdel</a:t>
              </a: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Ltd</a:t>
              </a:r>
            </a:p>
          </p:txBody>
        </p:sp>
        <p:pic>
          <p:nvPicPr>
            <p:cNvPr id="152" name="Picture 2" descr="Image result for Organization icon">
              <a:extLst>
                <a:ext uri="{FF2B5EF4-FFF2-40B4-BE49-F238E27FC236}">
                  <a16:creationId xmlns:a16="http://schemas.microsoft.com/office/drawing/2014/main" id="{6720431D-0EB6-401E-844A-6A7645954370}"/>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44956"/>
            <a:stretch/>
          </p:blipFill>
          <p:spPr bwMode="auto">
            <a:xfrm>
              <a:off x="3177801" y="6246932"/>
              <a:ext cx="329757" cy="1815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3" name="Group 152">
            <a:extLst>
              <a:ext uri="{FF2B5EF4-FFF2-40B4-BE49-F238E27FC236}">
                <a16:creationId xmlns:a16="http://schemas.microsoft.com/office/drawing/2014/main" id="{65363942-B3C5-479F-8BE6-8DAEBAFC7E4A}"/>
              </a:ext>
            </a:extLst>
          </p:cNvPr>
          <p:cNvGrpSpPr/>
          <p:nvPr/>
        </p:nvGrpSpPr>
        <p:grpSpPr>
          <a:xfrm rot="16200000">
            <a:off x="-689827" y="2178400"/>
            <a:ext cx="2084760" cy="404075"/>
            <a:chOff x="2923219" y="6161002"/>
            <a:chExt cx="2084760" cy="404075"/>
          </a:xfrm>
        </p:grpSpPr>
        <p:sp>
          <p:nvSpPr>
            <p:cNvPr id="154" name="Rectangle 153">
              <a:extLst>
                <a:ext uri="{FF2B5EF4-FFF2-40B4-BE49-F238E27FC236}">
                  <a16:creationId xmlns:a16="http://schemas.microsoft.com/office/drawing/2014/main" id="{FF193AE6-59E1-422B-BEC9-99E038A5BB5E}"/>
                </a:ext>
              </a:extLst>
            </p:cNvPr>
            <p:cNvSpPr/>
            <p:nvPr/>
          </p:nvSpPr>
          <p:spPr bwMode="auto">
            <a:xfrm>
              <a:off x="2923219" y="6161002"/>
              <a:ext cx="2084760"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Southridge Video</a:t>
              </a:r>
            </a:p>
          </p:txBody>
        </p:sp>
        <p:pic>
          <p:nvPicPr>
            <p:cNvPr id="155" name="Picture 2" descr="Image result for Organization icon">
              <a:extLst>
                <a:ext uri="{FF2B5EF4-FFF2-40B4-BE49-F238E27FC236}">
                  <a16:creationId xmlns:a16="http://schemas.microsoft.com/office/drawing/2014/main" id="{3913A602-60EA-471E-B552-CD1EB7F800B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44956"/>
            <a:stretch/>
          </p:blipFill>
          <p:spPr bwMode="auto">
            <a:xfrm>
              <a:off x="3110102" y="6238833"/>
              <a:ext cx="329757" cy="181512"/>
            </a:xfrm>
            <a:prstGeom prst="rect">
              <a:avLst/>
            </a:prstGeom>
            <a:noFill/>
            <a:extLst>
              <a:ext uri="{909E8E84-426E-40DD-AFC4-6F175D3DCCD1}">
                <a14:hiddenFill xmlns:a14="http://schemas.microsoft.com/office/drawing/2010/main">
                  <a:solidFill>
                    <a:srgbClr val="FFFFFF"/>
                  </a:solidFill>
                </a14:hiddenFill>
              </a:ext>
            </a:extLst>
          </p:spPr>
        </p:pic>
      </p:grpSp>
      <p:sp>
        <p:nvSpPr>
          <p:cNvPr id="4130" name="Freeform: Shape 4129">
            <a:extLst>
              <a:ext uri="{FF2B5EF4-FFF2-40B4-BE49-F238E27FC236}">
                <a16:creationId xmlns:a16="http://schemas.microsoft.com/office/drawing/2014/main" id="{84FC4514-8A7F-495C-ABD1-102FDB7A02A4}"/>
              </a:ext>
            </a:extLst>
          </p:cNvPr>
          <p:cNvSpPr/>
          <p:nvPr/>
        </p:nvSpPr>
        <p:spPr bwMode="auto">
          <a:xfrm>
            <a:off x="3224530" y="3184072"/>
            <a:ext cx="1943513" cy="406400"/>
          </a:xfrm>
          <a:custGeom>
            <a:avLst/>
            <a:gdLst>
              <a:gd name="connsiteX0" fmla="*/ 0 w 2012950"/>
              <a:gd name="connsiteY0" fmla="*/ 406400 h 406400"/>
              <a:gd name="connsiteX1" fmla="*/ 603250 w 2012950"/>
              <a:gd name="connsiteY1" fmla="*/ 0 h 406400"/>
              <a:gd name="connsiteX2" fmla="*/ 2012950 w 2012950"/>
              <a:gd name="connsiteY2" fmla="*/ 0 h 406400"/>
            </a:gdLst>
            <a:ahLst/>
            <a:cxnLst>
              <a:cxn ang="0">
                <a:pos x="connsiteX0" y="connsiteY0"/>
              </a:cxn>
              <a:cxn ang="0">
                <a:pos x="connsiteX1" y="connsiteY1"/>
              </a:cxn>
              <a:cxn ang="0">
                <a:pos x="connsiteX2" y="connsiteY2"/>
              </a:cxn>
            </a:cxnLst>
            <a:rect l="l" t="t" r="r" b="b"/>
            <a:pathLst>
              <a:path w="2012950" h="406400">
                <a:moveTo>
                  <a:pt x="0" y="406400"/>
                </a:moveTo>
                <a:lnTo>
                  <a:pt x="603250" y="0"/>
                </a:lnTo>
                <a:lnTo>
                  <a:pt x="2012950" y="0"/>
                </a:lnTo>
              </a:path>
            </a:pathLst>
          </a:custGeom>
          <a:noFill/>
          <a:ln w="19050">
            <a:solidFill>
              <a:srgbClr val="7F7F7F"/>
            </a:solidFill>
            <a:headEnd type="none" w="med" len="med"/>
            <a:tailEnd type="triangle" w="sm"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41" name="Rectangle 4140">
            <a:extLst>
              <a:ext uri="{FF2B5EF4-FFF2-40B4-BE49-F238E27FC236}">
                <a16:creationId xmlns:a16="http://schemas.microsoft.com/office/drawing/2014/main" id="{D3DA41E5-041D-485F-A557-945518CB4355}"/>
              </a:ext>
            </a:extLst>
          </p:cNvPr>
          <p:cNvSpPr/>
          <p:nvPr/>
        </p:nvSpPr>
        <p:spPr bwMode="auto">
          <a:xfrm>
            <a:off x="3850346" y="2767113"/>
            <a:ext cx="1352580"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2017</a:t>
            </a:r>
            <a:endParaRPr kumimoji="0" lang="en-US" sz="9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endParaRPr>
          </a:p>
        </p:txBody>
      </p:sp>
      <p:sp>
        <p:nvSpPr>
          <p:cNvPr id="4150" name="Freeform: Shape 4149">
            <a:extLst>
              <a:ext uri="{FF2B5EF4-FFF2-40B4-BE49-F238E27FC236}">
                <a16:creationId xmlns:a16="http://schemas.microsoft.com/office/drawing/2014/main" id="{D8E9CE95-06C5-4534-B3A0-A64A0CBDD07F}"/>
              </a:ext>
            </a:extLst>
          </p:cNvPr>
          <p:cNvSpPr/>
          <p:nvPr/>
        </p:nvSpPr>
        <p:spPr bwMode="auto">
          <a:xfrm flipV="1">
            <a:off x="3216971" y="2699534"/>
            <a:ext cx="1943513" cy="406400"/>
          </a:xfrm>
          <a:custGeom>
            <a:avLst/>
            <a:gdLst>
              <a:gd name="connsiteX0" fmla="*/ 0 w 2012950"/>
              <a:gd name="connsiteY0" fmla="*/ 406400 h 406400"/>
              <a:gd name="connsiteX1" fmla="*/ 603250 w 2012950"/>
              <a:gd name="connsiteY1" fmla="*/ 0 h 406400"/>
              <a:gd name="connsiteX2" fmla="*/ 2012950 w 2012950"/>
              <a:gd name="connsiteY2" fmla="*/ 0 h 406400"/>
            </a:gdLst>
            <a:ahLst/>
            <a:cxnLst>
              <a:cxn ang="0">
                <a:pos x="connsiteX0" y="connsiteY0"/>
              </a:cxn>
              <a:cxn ang="0">
                <a:pos x="connsiteX1" y="connsiteY1"/>
              </a:cxn>
              <a:cxn ang="0">
                <a:pos x="connsiteX2" y="connsiteY2"/>
              </a:cxn>
            </a:cxnLst>
            <a:rect l="l" t="t" r="r" b="b"/>
            <a:pathLst>
              <a:path w="2012950" h="406400">
                <a:moveTo>
                  <a:pt x="0" y="406400"/>
                </a:moveTo>
                <a:lnTo>
                  <a:pt x="603250" y="0"/>
                </a:lnTo>
                <a:lnTo>
                  <a:pt x="2012950" y="0"/>
                </a:lnTo>
              </a:path>
            </a:pathLst>
          </a:custGeom>
          <a:noFill/>
          <a:ln w="19050">
            <a:solidFill>
              <a:srgbClr val="7F7F7F"/>
            </a:solidFill>
            <a:headEnd type="none" w="med" len="med"/>
            <a:tailEnd type="triangle" w="sm"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4146" name="Group 4145">
            <a:extLst>
              <a:ext uri="{FF2B5EF4-FFF2-40B4-BE49-F238E27FC236}">
                <a16:creationId xmlns:a16="http://schemas.microsoft.com/office/drawing/2014/main" id="{C0140D9E-4892-4678-9D1C-570E94BFB312}"/>
              </a:ext>
            </a:extLst>
          </p:cNvPr>
          <p:cNvGrpSpPr/>
          <p:nvPr/>
        </p:nvGrpSpPr>
        <p:grpSpPr>
          <a:xfrm>
            <a:off x="491148" y="1340734"/>
            <a:ext cx="3734453" cy="1380043"/>
            <a:chOff x="527690" y="1323000"/>
            <a:chExt cx="3734453" cy="1380043"/>
          </a:xfrm>
        </p:grpSpPr>
        <p:sp>
          <p:nvSpPr>
            <p:cNvPr id="180" name="Rectangle 179">
              <a:extLst>
                <a:ext uri="{FF2B5EF4-FFF2-40B4-BE49-F238E27FC236}">
                  <a16:creationId xmlns:a16="http://schemas.microsoft.com/office/drawing/2014/main" id="{EBCE124F-1246-4C26-B900-2A3B12D14A51}"/>
                </a:ext>
              </a:extLst>
            </p:cNvPr>
            <p:cNvSpPr/>
            <p:nvPr/>
          </p:nvSpPr>
          <p:spPr bwMode="auto">
            <a:xfrm>
              <a:off x="527690" y="1323000"/>
              <a:ext cx="3348173" cy="1380043"/>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81" name="Rectangle 180">
              <a:extLst>
                <a:ext uri="{FF2B5EF4-FFF2-40B4-BE49-F238E27FC236}">
                  <a16:creationId xmlns:a16="http://schemas.microsoft.com/office/drawing/2014/main" id="{1198B691-F9A1-4106-809E-31F5E1FFEF4E}"/>
                </a:ext>
              </a:extLst>
            </p:cNvPr>
            <p:cNvSpPr/>
            <p:nvPr/>
          </p:nvSpPr>
          <p:spPr bwMode="auto">
            <a:xfrm>
              <a:off x="577021" y="1371214"/>
              <a:ext cx="1592438" cy="1284204"/>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82" name="Rectangle 181">
              <a:extLst>
                <a:ext uri="{FF2B5EF4-FFF2-40B4-BE49-F238E27FC236}">
                  <a16:creationId xmlns:a16="http://schemas.microsoft.com/office/drawing/2014/main" id="{B8305894-5F49-47E5-9AB7-786435533C83}"/>
                </a:ext>
              </a:extLst>
            </p:cNvPr>
            <p:cNvSpPr/>
            <p:nvPr/>
          </p:nvSpPr>
          <p:spPr bwMode="auto">
            <a:xfrm>
              <a:off x="795903" y="1360184"/>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strike="noStrike" kern="1200" cap="none" spc="0" normalizeH="0" baseline="0" noProof="0" dirty="0" err="1">
                  <a:ln>
                    <a:noFill/>
                  </a:ln>
                  <a:solidFill>
                    <a:srgbClr val="000000"/>
                  </a:solidFill>
                  <a:effectLst/>
                  <a:uLnTx/>
                  <a:uFill>
                    <a:solidFill>
                      <a:srgbClr val="50E6FF"/>
                    </a:solidFill>
                  </a:uFill>
                  <a:latin typeface="Segoe UI"/>
                  <a:ea typeface="Segoe UI" pitchFamily="34" charset="0"/>
                  <a:cs typeface="Segoe UI Semibold" panose="020B0702040204020203" pitchFamily="34" charset="0"/>
                </a:rPr>
                <a:t>CloudSales</a:t>
              </a:r>
              <a:b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b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SQL Database</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184" name="Rectangle 183">
              <a:extLst>
                <a:ext uri="{FF2B5EF4-FFF2-40B4-BE49-F238E27FC236}">
                  <a16:creationId xmlns:a16="http://schemas.microsoft.com/office/drawing/2014/main" id="{A3DC9B03-7162-4DE6-80C7-4AFB7843A648}"/>
                </a:ext>
              </a:extLst>
            </p:cNvPr>
            <p:cNvSpPr/>
            <p:nvPr/>
          </p:nvSpPr>
          <p:spPr bwMode="auto">
            <a:xfrm>
              <a:off x="676560" y="1818693"/>
              <a:ext cx="1428072" cy="333913"/>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85" name="Rectangle 184">
              <a:extLst>
                <a:ext uri="{FF2B5EF4-FFF2-40B4-BE49-F238E27FC236}">
                  <a16:creationId xmlns:a16="http://schemas.microsoft.com/office/drawing/2014/main" id="{F415E9AB-6859-42D3-86C9-A66CFE882B38}"/>
                </a:ext>
              </a:extLst>
            </p:cNvPr>
            <p:cNvSpPr/>
            <p:nvPr/>
          </p:nvSpPr>
          <p:spPr bwMode="auto">
            <a:xfrm>
              <a:off x="839180" y="1792925"/>
              <a:ext cx="178324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dbo.</a:t>
              </a:r>
              <a:r>
                <a:rPr kumimoji="0" lang="en-US" sz="900" b="0" i="0" u="none" strike="noStrike" kern="1200" cap="none" spc="0" normalizeH="0" baseline="0" noProof="0" dirty="0">
                  <a:ln>
                    <a:noFill/>
                  </a:ln>
                  <a:solidFill>
                    <a:srgbClr val="0089D6"/>
                  </a:solidFill>
                  <a:effectLst/>
                  <a:uLnTx/>
                  <a:uFillTx/>
                  <a:latin typeface="Cascadia Code" panose="020B0609020000020004" pitchFamily="49" charset="0"/>
                  <a:ea typeface="Segoe UI" pitchFamily="34" charset="0"/>
                  <a:cs typeface="Cascadia Code" panose="020B0609020000020004" pitchFamily="49" charset="0"/>
                </a:rPr>
                <a:t>*</a:t>
              </a:r>
              <a:endPar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sp>
          <p:nvSpPr>
            <p:cNvPr id="186" name="Rectangle 185">
              <a:extLst>
                <a:ext uri="{FF2B5EF4-FFF2-40B4-BE49-F238E27FC236}">
                  <a16:creationId xmlns:a16="http://schemas.microsoft.com/office/drawing/2014/main" id="{7F0F3C79-2B9D-4E7D-9D46-A7A5E1089E8E}"/>
                </a:ext>
              </a:extLst>
            </p:cNvPr>
            <p:cNvSpPr/>
            <p:nvPr/>
          </p:nvSpPr>
          <p:spPr bwMode="auto">
            <a:xfrm>
              <a:off x="1456886" y="1790048"/>
              <a:ext cx="779263"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4</a:t>
              </a: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a:t>
              </a:r>
              <a:r>
                <a:rPr kumimoji="0" lang="en-US" sz="8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rPr>
                <a:t>tables</a:t>
              </a:r>
            </a:p>
          </p:txBody>
        </p:sp>
        <p:sp>
          <p:nvSpPr>
            <p:cNvPr id="187" name="Rectangle 186">
              <a:extLst>
                <a:ext uri="{FF2B5EF4-FFF2-40B4-BE49-F238E27FC236}">
                  <a16:creationId xmlns:a16="http://schemas.microsoft.com/office/drawing/2014/main" id="{A7F26DF5-825B-4C10-8EF0-8F4D419D0E42}"/>
                </a:ext>
              </a:extLst>
            </p:cNvPr>
            <p:cNvSpPr/>
            <p:nvPr/>
          </p:nvSpPr>
          <p:spPr bwMode="auto">
            <a:xfrm>
              <a:off x="676560" y="2191182"/>
              <a:ext cx="1428072" cy="348429"/>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88" name="Rectangle 187">
              <a:extLst>
                <a:ext uri="{FF2B5EF4-FFF2-40B4-BE49-F238E27FC236}">
                  <a16:creationId xmlns:a16="http://schemas.microsoft.com/office/drawing/2014/main" id="{8A2F9BF5-0D79-4A61-903B-0B6288784D6E}"/>
                </a:ext>
              </a:extLst>
            </p:cNvPr>
            <p:cNvSpPr/>
            <p:nvPr/>
          </p:nvSpPr>
          <p:spPr bwMode="auto">
            <a:xfrm>
              <a:off x="839180" y="2165414"/>
              <a:ext cx="178324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Hidden.</a:t>
              </a:r>
              <a:r>
                <a:rPr kumimoji="0" lang="en-US" sz="900" b="0" i="0" u="none" strike="noStrike" kern="1200" cap="none" spc="0" normalizeH="0" baseline="0" noProof="0" dirty="0">
                  <a:ln>
                    <a:noFill/>
                  </a:ln>
                  <a:solidFill>
                    <a:srgbClr val="0089D6"/>
                  </a:solidFill>
                  <a:effectLst/>
                  <a:uLnTx/>
                  <a:uFillTx/>
                  <a:latin typeface="Cascadia Code" panose="020B0609020000020004" pitchFamily="49" charset="0"/>
                  <a:ea typeface="Segoe UI" pitchFamily="34" charset="0"/>
                  <a:cs typeface="Cascadia Code" panose="020B0609020000020004" pitchFamily="49" charset="0"/>
                </a:rPr>
                <a:t>*</a:t>
              </a:r>
              <a:endPar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sp>
          <p:nvSpPr>
            <p:cNvPr id="189" name="Rectangle 188">
              <a:extLst>
                <a:ext uri="{FF2B5EF4-FFF2-40B4-BE49-F238E27FC236}">
                  <a16:creationId xmlns:a16="http://schemas.microsoft.com/office/drawing/2014/main" id="{12CC91AB-DB1F-47F2-B82B-DEABC2C30315}"/>
                </a:ext>
              </a:extLst>
            </p:cNvPr>
            <p:cNvSpPr/>
            <p:nvPr/>
          </p:nvSpPr>
          <p:spPr bwMode="auto">
            <a:xfrm>
              <a:off x="1323932" y="2162537"/>
              <a:ext cx="91221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7</a:t>
              </a: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a:t>
              </a:r>
              <a:r>
                <a:rPr kumimoji="0" lang="en-US" sz="8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rPr>
                <a:t>tables</a:t>
              </a:r>
              <a:endParaRPr kumimoji="0" lang="en-US" sz="9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endParaRPr>
            </a:p>
          </p:txBody>
        </p:sp>
        <p:pic>
          <p:nvPicPr>
            <p:cNvPr id="191" name="Picture 2" descr="Image result for table icon">
              <a:extLst>
                <a:ext uri="{FF2B5EF4-FFF2-40B4-BE49-F238E27FC236}">
                  <a16:creationId xmlns:a16="http://schemas.microsoft.com/office/drawing/2014/main" id="{9E1964D8-51B1-49B5-A991-CC5979FA188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1508" y="1896680"/>
              <a:ext cx="207965" cy="20796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 descr="Image result for table icon">
              <a:extLst>
                <a:ext uri="{FF2B5EF4-FFF2-40B4-BE49-F238E27FC236}">
                  <a16:creationId xmlns:a16="http://schemas.microsoft.com/office/drawing/2014/main" id="{3F118B0D-35CA-43A7-88B1-89707C19811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6424" y="2263901"/>
              <a:ext cx="207965" cy="20796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4451F0DF-4DD0-4DF8-B6CF-444DEDB53DEF}"/>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707174" y="1430560"/>
              <a:ext cx="221685" cy="282913"/>
            </a:xfrm>
            <a:prstGeom prst="rect">
              <a:avLst/>
            </a:prstGeom>
          </p:spPr>
        </p:pic>
        <p:sp>
          <p:nvSpPr>
            <p:cNvPr id="4098" name="Rectangle 4097">
              <a:extLst>
                <a:ext uri="{FF2B5EF4-FFF2-40B4-BE49-F238E27FC236}">
                  <a16:creationId xmlns:a16="http://schemas.microsoft.com/office/drawing/2014/main" id="{093DD816-CD04-4DD8-97C2-72D9702857C0}"/>
                </a:ext>
              </a:extLst>
            </p:cNvPr>
            <p:cNvSpPr/>
            <p:nvPr/>
          </p:nvSpPr>
          <p:spPr bwMode="auto">
            <a:xfrm>
              <a:off x="2216735" y="1370848"/>
              <a:ext cx="1592438" cy="1284204"/>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099" name="Rectangle 4098">
              <a:extLst>
                <a:ext uri="{FF2B5EF4-FFF2-40B4-BE49-F238E27FC236}">
                  <a16:creationId xmlns:a16="http://schemas.microsoft.com/office/drawing/2014/main" id="{21F86ECF-5813-4D11-AD81-D3E10A537FC1}"/>
                </a:ext>
              </a:extLst>
            </p:cNvPr>
            <p:cNvSpPr/>
            <p:nvPr/>
          </p:nvSpPr>
          <p:spPr bwMode="auto">
            <a:xfrm>
              <a:off x="2435617" y="1359818"/>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strike="noStrike" kern="1200" cap="none" spc="0" normalizeH="0" baseline="0" noProof="0" dirty="0" err="1">
                  <a:ln>
                    <a:noFill/>
                  </a:ln>
                  <a:solidFill>
                    <a:srgbClr val="000000"/>
                  </a:solidFill>
                  <a:effectLst/>
                  <a:uLnTx/>
                  <a:uFill>
                    <a:solidFill>
                      <a:srgbClr val="50E6FF"/>
                    </a:solidFill>
                  </a:uFill>
                  <a:latin typeface="Segoe UI"/>
                  <a:ea typeface="Segoe UI" pitchFamily="34" charset="0"/>
                  <a:cs typeface="Segoe UI Semibold" panose="020B0702040204020203" pitchFamily="34" charset="0"/>
                </a:rPr>
                <a:t>CloudStreaming</a:t>
              </a:r>
              <a:b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b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SQL Database</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4102" name="Rectangle 4101">
              <a:extLst>
                <a:ext uri="{FF2B5EF4-FFF2-40B4-BE49-F238E27FC236}">
                  <a16:creationId xmlns:a16="http://schemas.microsoft.com/office/drawing/2014/main" id="{8384FDFB-CE8C-4E45-8065-89355C23C9DD}"/>
                </a:ext>
              </a:extLst>
            </p:cNvPr>
            <p:cNvSpPr/>
            <p:nvPr/>
          </p:nvSpPr>
          <p:spPr bwMode="auto">
            <a:xfrm>
              <a:off x="2316274" y="1818327"/>
              <a:ext cx="1428072" cy="333913"/>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104" name="Rectangle 4103">
              <a:extLst>
                <a:ext uri="{FF2B5EF4-FFF2-40B4-BE49-F238E27FC236}">
                  <a16:creationId xmlns:a16="http://schemas.microsoft.com/office/drawing/2014/main" id="{8C047A3B-D937-4001-9681-5ACB320BF740}"/>
                </a:ext>
              </a:extLst>
            </p:cNvPr>
            <p:cNvSpPr/>
            <p:nvPr/>
          </p:nvSpPr>
          <p:spPr bwMode="auto">
            <a:xfrm>
              <a:off x="2478894" y="1792559"/>
              <a:ext cx="178324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dbo.</a:t>
              </a:r>
              <a:r>
                <a:rPr kumimoji="0" lang="en-US" sz="900" b="0" i="0" u="none" strike="noStrike" kern="1200" cap="none" spc="0" normalizeH="0" baseline="0" noProof="0" dirty="0">
                  <a:ln>
                    <a:noFill/>
                  </a:ln>
                  <a:solidFill>
                    <a:srgbClr val="0089D6"/>
                  </a:solidFill>
                  <a:effectLst/>
                  <a:uLnTx/>
                  <a:uFillTx/>
                  <a:latin typeface="Cascadia Code" panose="020B0609020000020004" pitchFamily="49" charset="0"/>
                  <a:ea typeface="Segoe UI" pitchFamily="34" charset="0"/>
                  <a:cs typeface="Cascadia Code" panose="020B0609020000020004" pitchFamily="49" charset="0"/>
                </a:rPr>
                <a:t>*</a:t>
              </a:r>
              <a:endPar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sp>
          <p:nvSpPr>
            <p:cNvPr id="4108" name="Rectangle 4107">
              <a:extLst>
                <a:ext uri="{FF2B5EF4-FFF2-40B4-BE49-F238E27FC236}">
                  <a16:creationId xmlns:a16="http://schemas.microsoft.com/office/drawing/2014/main" id="{26D13B9A-5A2F-41D7-9F37-097ECA1AF98D}"/>
                </a:ext>
              </a:extLst>
            </p:cNvPr>
            <p:cNvSpPr/>
            <p:nvPr/>
          </p:nvSpPr>
          <p:spPr bwMode="auto">
            <a:xfrm>
              <a:off x="3096600" y="1789682"/>
              <a:ext cx="779263"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3</a:t>
              </a: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a:t>
              </a:r>
              <a:r>
                <a:rPr kumimoji="0" lang="en-US" sz="8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rPr>
                <a:t>tables</a:t>
              </a:r>
            </a:p>
          </p:txBody>
        </p:sp>
        <p:sp>
          <p:nvSpPr>
            <p:cNvPr id="4116" name="Rectangle 4115">
              <a:extLst>
                <a:ext uri="{FF2B5EF4-FFF2-40B4-BE49-F238E27FC236}">
                  <a16:creationId xmlns:a16="http://schemas.microsoft.com/office/drawing/2014/main" id="{CF6D6F93-6FEF-4BBF-B36A-EF012AEA0E8A}"/>
                </a:ext>
              </a:extLst>
            </p:cNvPr>
            <p:cNvSpPr/>
            <p:nvPr/>
          </p:nvSpPr>
          <p:spPr bwMode="auto">
            <a:xfrm>
              <a:off x="2316274" y="2190816"/>
              <a:ext cx="1428072" cy="348429"/>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121" name="Rectangle 4120">
              <a:extLst>
                <a:ext uri="{FF2B5EF4-FFF2-40B4-BE49-F238E27FC236}">
                  <a16:creationId xmlns:a16="http://schemas.microsoft.com/office/drawing/2014/main" id="{50B817E3-8767-4A78-9A39-1D23AC8ED330}"/>
                </a:ext>
              </a:extLst>
            </p:cNvPr>
            <p:cNvSpPr/>
            <p:nvPr/>
          </p:nvSpPr>
          <p:spPr bwMode="auto">
            <a:xfrm>
              <a:off x="2478894" y="2165048"/>
              <a:ext cx="178324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Hidden.</a:t>
              </a:r>
              <a:r>
                <a:rPr kumimoji="0" lang="en-US" sz="900" b="0" i="0" u="none" strike="noStrike" kern="1200" cap="none" spc="0" normalizeH="0" baseline="0" noProof="0" dirty="0">
                  <a:ln>
                    <a:noFill/>
                  </a:ln>
                  <a:solidFill>
                    <a:srgbClr val="0089D6"/>
                  </a:solidFill>
                  <a:effectLst/>
                  <a:uLnTx/>
                  <a:uFillTx/>
                  <a:latin typeface="Cascadia Code" panose="020B0609020000020004" pitchFamily="49" charset="0"/>
                  <a:ea typeface="Segoe UI" pitchFamily="34" charset="0"/>
                  <a:cs typeface="Cascadia Code" panose="020B0609020000020004" pitchFamily="49" charset="0"/>
                </a:rPr>
                <a:t>*</a:t>
              </a:r>
              <a:endPar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sp>
          <p:nvSpPr>
            <p:cNvPr id="4122" name="Rectangle 4121">
              <a:extLst>
                <a:ext uri="{FF2B5EF4-FFF2-40B4-BE49-F238E27FC236}">
                  <a16:creationId xmlns:a16="http://schemas.microsoft.com/office/drawing/2014/main" id="{BF2AD5F6-CF7B-4A49-B491-2D1B532A1F05}"/>
                </a:ext>
              </a:extLst>
            </p:cNvPr>
            <p:cNvSpPr/>
            <p:nvPr/>
          </p:nvSpPr>
          <p:spPr bwMode="auto">
            <a:xfrm>
              <a:off x="2963646" y="2162171"/>
              <a:ext cx="91221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6</a:t>
              </a: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a:t>
              </a:r>
              <a:r>
                <a:rPr kumimoji="0" lang="en-US" sz="8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rPr>
                <a:t>tables</a:t>
              </a:r>
              <a:endParaRPr kumimoji="0" lang="en-US" sz="9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endParaRPr>
            </a:p>
          </p:txBody>
        </p:sp>
        <p:pic>
          <p:nvPicPr>
            <p:cNvPr id="4126" name="Picture 2" descr="Image result for table icon">
              <a:extLst>
                <a:ext uri="{FF2B5EF4-FFF2-40B4-BE49-F238E27FC236}">
                  <a16:creationId xmlns:a16="http://schemas.microsoft.com/office/drawing/2014/main" id="{DFE50F70-3032-458E-BD0A-E0BD86DA01A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91222" y="1896314"/>
              <a:ext cx="207965" cy="207965"/>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2" descr="Image result for table icon">
              <a:extLst>
                <a:ext uri="{FF2B5EF4-FFF2-40B4-BE49-F238E27FC236}">
                  <a16:creationId xmlns:a16="http://schemas.microsoft.com/office/drawing/2014/main" id="{70B3AF38-0F4D-4848-A275-DBEEF5D2A77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96138" y="2263535"/>
              <a:ext cx="207965" cy="207965"/>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4127">
              <a:extLst>
                <a:ext uri="{FF2B5EF4-FFF2-40B4-BE49-F238E27FC236}">
                  <a16:creationId xmlns:a16="http://schemas.microsoft.com/office/drawing/2014/main" id="{872373A3-7D2F-4F3A-B52E-1F79148A7D7C}"/>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2346888" y="1430194"/>
              <a:ext cx="221685" cy="282913"/>
            </a:xfrm>
            <a:prstGeom prst="rect">
              <a:avLst/>
            </a:prstGeom>
          </p:spPr>
        </p:pic>
      </p:grpSp>
      <p:grpSp>
        <p:nvGrpSpPr>
          <p:cNvPr id="4151" name="Group 4150">
            <a:extLst>
              <a:ext uri="{FF2B5EF4-FFF2-40B4-BE49-F238E27FC236}">
                <a16:creationId xmlns:a16="http://schemas.microsoft.com/office/drawing/2014/main" id="{E8BFB9D3-27C9-4559-BBDB-249C45AC4F89}"/>
              </a:ext>
            </a:extLst>
          </p:cNvPr>
          <p:cNvGrpSpPr/>
          <p:nvPr/>
        </p:nvGrpSpPr>
        <p:grpSpPr>
          <a:xfrm>
            <a:off x="842212" y="2872795"/>
            <a:ext cx="2534822" cy="988118"/>
            <a:chOff x="545032" y="3225673"/>
            <a:chExt cx="2534822" cy="988118"/>
          </a:xfrm>
        </p:grpSpPr>
        <p:sp>
          <p:nvSpPr>
            <p:cNvPr id="143" name="Rectangle 142">
              <a:extLst>
                <a:ext uri="{FF2B5EF4-FFF2-40B4-BE49-F238E27FC236}">
                  <a16:creationId xmlns:a16="http://schemas.microsoft.com/office/drawing/2014/main" id="{73212073-2AF7-46BA-A4F1-1D78ADFE7776}"/>
                </a:ext>
              </a:extLst>
            </p:cNvPr>
            <p:cNvSpPr/>
            <p:nvPr/>
          </p:nvSpPr>
          <p:spPr bwMode="auto">
            <a:xfrm>
              <a:off x="557507" y="3259540"/>
              <a:ext cx="2522347" cy="954251"/>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44" name="Rectangle 143">
              <a:extLst>
                <a:ext uri="{FF2B5EF4-FFF2-40B4-BE49-F238E27FC236}">
                  <a16:creationId xmlns:a16="http://schemas.microsoft.com/office/drawing/2014/main" id="{F61DD70D-E49C-4AD4-BF84-1DE1933633D9}"/>
                </a:ext>
              </a:extLst>
            </p:cNvPr>
            <p:cNvSpPr/>
            <p:nvPr/>
          </p:nvSpPr>
          <p:spPr bwMode="auto">
            <a:xfrm>
              <a:off x="606837" y="3307753"/>
              <a:ext cx="2417771" cy="840524"/>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45" name="Rectangle 144">
              <a:extLst>
                <a:ext uri="{FF2B5EF4-FFF2-40B4-BE49-F238E27FC236}">
                  <a16:creationId xmlns:a16="http://schemas.microsoft.com/office/drawing/2014/main" id="{1A946A65-372E-4902-9D7A-1FCCDAA66F92}"/>
                </a:ext>
              </a:extLst>
            </p:cNvPr>
            <p:cNvSpPr/>
            <p:nvPr/>
          </p:nvSpPr>
          <p:spPr bwMode="auto">
            <a:xfrm>
              <a:off x="825720" y="3296723"/>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strike="noStrike" kern="1200" cap="none" spc="0" normalizeH="0" baseline="0" noProof="0" dirty="0" err="1">
                  <a:ln>
                    <a:noFill/>
                  </a:ln>
                  <a:solidFill>
                    <a:srgbClr val="000000"/>
                  </a:solidFill>
                  <a:effectLst/>
                  <a:uLnTx/>
                  <a:uFill>
                    <a:solidFill>
                      <a:srgbClr val="50E6FF"/>
                    </a:solidFill>
                  </a:uFill>
                  <a:latin typeface="Segoe UI"/>
                  <a:ea typeface="Segoe UI" pitchFamily="34" charset="0"/>
                  <a:cs typeface="Segoe UI Semibold" panose="020B0702040204020203" pitchFamily="34" charset="0"/>
                </a:rPr>
                <a:t>southridge</a:t>
              </a:r>
              <a:r>
                <a:rPr kumimoji="0" lang="en-US" sz="900" b="1" i="0" strike="noStrike" kern="1200" cap="none" spc="0" normalizeH="0" baseline="0" noProof="0" dirty="0">
                  <a:ln>
                    <a:noFill/>
                  </a:ln>
                  <a:solidFill>
                    <a:srgbClr val="000000"/>
                  </a:solidFill>
                  <a:effectLst/>
                  <a:uLnTx/>
                  <a:uFill>
                    <a:solidFill>
                      <a:srgbClr val="50E6FF"/>
                    </a:solidFill>
                  </a:uFill>
                  <a:latin typeface="Segoe UI"/>
                  <a:ea typeface="Segoe UI" pitchFamily="34" charset="0"/>
                  <a:cs typeface="Segoe UI Semibold" panose="020B0702040204020203" pitchFamily="34" charset="0"/>
                </a:rPr>
                <a:t>-catalog</a:t>
              </a:r>
              <a:r>
                <a:rPr kumimoji="0" lang="en-US" sz="900" b="1" i="0"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a:t>
              </a:r>
              <a:r>
                <a:rPr kumimoji="0" lang="en-US" sz="900" b="0" i="0" u="none" strike="noStrike" kern="1200" cap="none" spc="0" normalizeH="0" baseline="0" noProof="0" dirty="0">
                  <a:ln>
                    <a:noFill/>
                  </a:ln>
                  <a:solidFill>
                    <a:srgbClr val="FFFFFF">
                      <a:lumMod val="65000"/>
                    </a:srgbClr>
                  </a:solidFill>
                  <a:effectLst/>
                  <a:uLnTx/>
                  <a:uFillTx/>
                  <a:latin typeface="Segoe UI"/>
                  <a:ea typeface="Segoe UI" pitchFamily="34" charset="0"/>
                  <a:cs typeface="Segoe UI Semibold" panose="020B0702040204020203" pitchFamily="34" charset="0"/>
                </a:rPr>
                <a:t> ...</a:t>
              </a:r>
              <a:b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b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Cosmos DB Container</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148" name="Rectangle 147">
              <a:extLst>
                <a:ext uri="{FF2B5EF4-FFF2-40B4-BE49-F238E27FC236}">
                  <a16:creationId xmlns:a16="http://schemas.microsoft.com/office/drawing/2014/main" id="{F8852EB5-89F3-4EFB-93AA-5414675D785F}"/>
                </a:ext>
              </a:extLst>
            </p:cNvPr>
            <p:cNvSpPr/>
            <p:nvPr/>
          </p:nvSpPr>
          <p:spPr bwMode="auto">
            <a:xfrm>
              <a:off x="706377" y="3755232"/>
              <a:ext cx="2219888" cy="333913"/>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50" name="Rectangle 149">
              <a:extLst>
                <a:ext uri="{FF2B5EF4-FFF2-40B4-BE49-F238E27FC236}">
                  <a16:creationId xmlns:a16="http://schemas.microsoft.com/office/drawing/2014/main" id="{3E536512-9522-4EB7-A78D-D8F701D566F3}"/>
                </a:ext>
              </a:extLst>
            </p:cNvPr>
            <p:cNvSpPr/>
            <p:nvPr/>
          </p:nvSpPr>
          <p:spPr bwMode="auto">
            <a:xfrm>
              <a:off x="903890" y="3729464"/>
              <a:ext cx="1748356"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movies</a:t>
              </a:r>
            </a:p>
          </p:txBody>
        </p:sp>
        <p:sp>
          <p:nvSpPr>
            <p:cNvPr id="151" name="Rectangle 150">
              <a:extLst>
                <a:ext uri="{FF2B5EF4-FFF2-40B4-BE49-F238E27FC236}">
                  <a16:creationId xmlns:a16="http://schemas.microsoft.com/office/drawing/2014/main" id="{DDE2C745-8060-46D5-B58C-85588A155C8F}"/>
                </a:ext>
              </a:extLst>
            </p:cNvPr>
            <p:cNvSpPr/>
            <p:nvPr/>
          </p:nvSpPr>
          <p:spPr bwMode="auto">
            <a:xfrm>
              <a:off x="1691265" y="3715044"/>
              <a:ext cx="1352580"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A7CD7"/>
                  </a:solidFill>
                  <a:effectLst/>
                  <a:uLnTx/>
                  <a:uFillTx/>
                  <a:latin typeface="Segoe UI"/>
                  <a:ea typeface="Segoe UI" pitchFamily="34" charset="0"/>
                  <a:cs typeface="Segoe UI Semibold" panose="020B0702040204020203" pitchFamily="34" charset="0"/>
                </a:rPr>
                <a:t>JSON docs</a:t>
              </a:r>
              <a:endParaRPr kumimoji="0" lang="en-US" sz="800" b="0" i="0" u="none" strike="noStrike" kern="1200" cap="none" spc="0" normalizeH="0" baseline="0" noProof="0" dirty="0">
                <a:ln>
                  <a:noFill/>
                </a:ln>
                <a:solidFill>
                  <a:srgbClr val="0A7CD7"/>
                </a:solidFill>
                <a:effectLst/>
                <a:uLnTx/>
                <a:uFillTx/>
                <a:latin typeface="Segoe UI Semibold"/>
                <a:ea typeface="Segoe UI" pitchFamily="34" charset="0"/>
                <a:cs typeface="Segoe UI Semibold" panose="020B0702040204020203" pitchFamily="34" charset="0"/>
              </a:endParaRPr>
            </a:p>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2017</a:t>
              </a:r>
              <a:endParaRPr kumimoji="0" lang="en-US" sz="9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endParaRPr>
            </a:p>
          </p:txBody>
        </p:sp>
        <p:pic>
          <p:nvPicPr>
            <p:cNvPr id="47" name="Graphic 46">
              <a:extLst>
                <a:ext uri="{FF2B5EF4-FFF2-40B4-BE49-F238E27FC236}">
                  <a16:creationId xmlns:a16="http://schemas.microsoft.com/office/drawing/2014/main" id="{4F03B4C5-1481-4570-8196-014311E4D91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45032" y="3225673"/>
              <a:ext cx="549477" cy="546064"/>
            </a:xfrm>
            <a:prstGeom prst="rect">
              <a:avLst/>
            </a:prstGeom>
          </p:spPr>
        </p:pic>
        <p:pic>
          <p:nvPicPr>
            <p:cNvPr id="49" name="Graphic 48">
              <a:extLst>
                <a:ext uri="{FF2B5EF4-FFF2-40B4-BE49-F238E27FC236}">
                  <a16:creationId xmlns:a16="http://schemas.microsoft.com/office/drawing/2014/main" id="{B76569B8-112A-4232-96F4-BE98A41AEF5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2854" y="3844056"/>
              <a:ext cx="167334" cy="190152"/>
            </a:xfrm>
            <a:prstGeom prst="rect">
              <a:avLst/>
            </a:prstGeom>
          </p:spPr>
        </p:pic>
      </p:grpSp>
      <p:sp>
        <p:nvSpPr>
          <p:cNvPr id="4132" name="Oval 4131">
            <a:extLst>
              <a:ext uri="{FF2B5EF4-FFF2-40B4-BE49-F238E27FC236}">
                <a16:creationId xmlns:a16="http://schemas.microsoft.com/office/drawing/2014/main" id="{51499DBB-5CE7-42F1-8712-2C925A27DE66}"/>
              </a:ext>
            </a:extLst>
          </p:cNvPr>
          <p:cNvSpPr/>
          <p:nvPr/>
        </p:nvSpPr>
        <p:spPr bwMode="auto">
          <a:xfrm>
            <a:off x="4432178" y="3042992"/>
            <a:ext cx="215479" cy="215479"/>
          </a:xfrm>
          <a:prstGeom prst="ellipse">
            <a:avLst/>
          </a:prstGeom>
          <a:solidFill>
            <a:srgbClr val="6FBEEF"/>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2</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4" name="Group 83">
            <a:extLst>
              <a:ext uri="{FF2B5EF4-FFF2-40B4-BE49-F238E27FC236}">
                <a16:creationId xmlns:a16="http://schemas.microsoft.com/office/drawing/2014/main" id="{296CA0D5-56EA-4F4B-BC19-3F15CA9586B7}"/>
              </a:ext>
            </a:extLst>
          </p:cNvPr>
          <p:cNvGrpSpPr/>
          <p:nvPr/>
        </p:nvGrpSpPr>
        <p:grpSpPr>
          <a:xfrm rot="5400000">
            <a:off x="953374" y="870940"/>
            <a:ext cx="2520180" cy="3459770"/>
            <a:chOff x="487757" y="1265508"/>
            <a:chExt cx="3345536" cy="2579165"/>
          </a:xfrm>
        </p:grpSpPr>
        <p:cxnSp>
          <p:nvCxnSpPr>
            <p:cNvPr id="4153" name="Straight Connector 4152">
              <a:extLst>
                <a:ext uri="{FF2B5EF4-FFF2-40B4-BE49-F238E27FC236}">
                  <a16:creationId xmlns:a16="http://schemas.microsoft.com/office/drawing/2014/main" id="{C369E3D9-4D98-460F-903E-79A1EB454660}"/>
                </a:ext>
              </a:extLst>
            </p:cNvPr>
            <p:cNvCxnSpPr/>
            <p:nvPr/>
          </p:nvCxnSpPr>
          <p:spPr>
            <a:xfrm>
              <a:off x="498336" y="3843647"/>
              <a:ext cx="3334957" cy="0"/>
            </a:xfrm>
            <a:prstGeom prst="line">
              <a:avLst/>
            </a:prstGeom>
            <a:ln w="25400">
              <a:solidFill>
                <a:schemeClr val="tx1">
                  <a:alpha val="1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54" name="Straight Connector 4153">
              <a:extLst>
                <a:ext uri="{FF2B5EF4-FFF2-40B4-BE49-F238E27FC236}">
                  <a16:creationId xmlns:a16="http://schemas.microsoft.com/office/drawing/2014/main" id="{B8D421A5-DE2F-42E8-BBBE-4E35733E8283}"/>
                </a:ext>
              </a:extLst>
            </p:cNvPr>
            <p:cNvCxnSpPr>
              <a:cxnSpLocks/>
            </p:cNvCxnSpPr>
            <p:nvPr/>
          </p:nvCxnSpPr>
          <p:spPr>
            <a:xfrm>
              <a:off x="487757" y="1272385"/>
              <a:ext cx="1" cy="2572288"/>
            </a:xfrm>
            <a:prstGeom prst="line">
              <a:avLst/>
            </a:prstGeom>
            <a:ln w="9525">
              <a:solidFill>
                <a:schemeClr val="tx1">
                  <a:alpha val="1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58" name="Straight Connector 4157">
              <a:extLst>
                <a:ext uri="{FF2B5EF4-FFF2-40B4-BE49-F238E27FC236}">
                  <a16:creationId xmlns:a16="http://schemas.microsoft.com/office/drawing/2014/main" id="{CA5F798F-FEFB-4AC8-BA7B-E31876DBE887}"/>
                </a:ext>
              </a:extLst>
            </p:cNvPr>
            <p:cNvCxnSpPr>
              <a:cxnSpLocks/>
            </p:cNvCxnSpPr>
            <p:nvPr/>
          </p:nvCxnSpPr>
          <p:spPr>
            <a:xfrm>
              <a:off x="3823131" y="1265508"/>
              <a:ext cx="1" cy="2572288"/>
            </a:xfrm>
            <a:prstGeom prst="line">
              <a:avLst/>
            </a:prstGeom>
            <a:ln w="9525">
              <a:solidFill>
                <a:schemeClr val="tx1">
                  <a:alpha val="1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Oval 67">
            <a:extLst>
              <a:ext uri="{FF2B5EF4-FFF2-40B4-BE49-F238E27FC236}">
                <a16:creationId xmlns:a16="http://schemas.microsoft.com/office/drawing/2014/main" id="{75D6572A-3929-4CC0-A4F6-8378BEC48842}"/>
              </a:ext>
            </a:extLst>
          </p:cNvPr>
          <p:cNvSpPr/>
          <p:nvPr/>
        </p:nvSpPr>
        <p:spPr bwMode="auto">
          <a:xfrm>
            <a:off x="4424301" y="2078791"/>
            <a:ext cx="215479" cy="215479"/>
          </a:xfrm>
          <a:prstGeom prst="ellipse">
            <a:avLst/>
          </a:prstGeom>
          <a:solidFill>
            <a:srgbClr val="2688DF">
              <a:alpha val="9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6</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a:extLst>
              <a:ext uri="{FF2B5EF4-FFF2-40B4-BE49-F238E27FC236}">
                <a16:creationId xmlns:a16="http://schemas.microsoft.com/office/drawing/2014/main" id="{28D1AF47-9FDC-41B9-8E30-A463FE50B227}"/>
              </a:ext>
            </a:extLst>
          </p:cNvPr>
          <p:cNvSpPr/>
          <p:nvPr/>
        </p:nvSpPr>
        <p:spPr bwMode="auto">
          <a:xfrm>
            <a:off x="3860741" y="1777644"/>
            <a:ext cx="1352580"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2018</a:t>
            </a:r>
            <a:endParaRPr kumimoji="0" lang="en-US" sz="9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endParaRPr>
          </a:p>
        </p:txBody>
      </p:sp>
      <p:sp>
        <p:nvSpPr>
          <p:cNvPr id="75" name="Oval 74">
            <a:extLst>
              <a:ext uri="{FF2B5EF4-FFF2-40B4-BE49-F238E27FC236}">
                <a16:creationId xmlns:a16="http://schemas.microsoft.com/office/drawing/2014/main" id="{ED03DA36-B2D9-427C-B4FD-66AA94D05273}"/>
              </a:ext>
            </a:extLst>
          </p:cNvPr>
          <p:cNvSpPr/>
          <p:nvPr/>
        </p:nvSpPr>
        <p:spPr bwMode="auto">
          <a:xfrm>
            <a:off x="4423456" y="2510526"/>
            <a:ext cx="215479" cy="215479"/>
          </a:xfrm>
          <a:prstGeom prst="ellipse">
            <a:avLst/>
          </a:prstGeom>
          <a:solidFill>
            <a:srgbClr val="2688DF"/>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7</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Rectangle 76">
            <a:extLst>
              <a:ext uri="{FF2B5EF4-FFF2-40B4-BE49-F238E27FC236}">
                <a16:creationId xmlns:a16="http://schemas.microsoft.com/office/drawing/2014/main" id="{B5BABCA7-A65F-4421-BDB2-F461F1246C38}"/>
              </a:ext>
            </a:extLst>
          </p:cNvPr>
          <p:cNvSpPr/>
          <p:nvPr/>
        </p:nvSpPr>
        <p:spPr bwMode="auto">
          <a:xfrm>
            <a:off x="3864295" y="2227398"/>
            <a:ext cx="1352580"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err="1">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DaysToShip</a:t>
            </a:r>
            <a:endParaRPr kumimoji="0" lang="en-US" sz="9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sp>
        <p:nvSpPr>
          <p:cNvPr id="104" name="Rectangle 103">
            <a:extLst>
              <a:ext uri="{FF2B5EF4-FFF2-40B4-BE49-F238E27FC236}">
                <a16:creationId xmlns:a16="http://schemas.microsoft.com/office/drawing/2014/main" id="{C9F148AC-DA14-446D-AC34-F98BF043D41F}"/>
              </a:ext>
            </a:extLst>
          </p:cNvPr>
          <p:cNvSpPr/>
          <p:nvPr/>
        </p:nvSpPr>
        <p:spPr bwMode="auto">
          <a:xfrm>
            <a:off x="9567999" y="5495499"/>
            <a:ext cx="1982010"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Challenges</a:t>
            </a:r>
          </a:p>
        </p:txBody>
      </p:sp>
      <p:sp>
        <p:nvSpPr>
          <p:cNvPr id="105" name="Rectangle 104">
            <a:extLst>
              <a:ext uri="{FF2B5EF4-FFF2-40B4-BE49-F238E27FC236}">
                <a16:creationId xmlns:a16="http://schemas.microsoft.com/office/drawing/2014/main" id="{93AD17B4-9F2D-4DEE-A939-161A701F60B1}"/>
              </a:ext>
            </a:extLst>
          </p:cNvPr>
          <p:cNvSpPr/>
          <p:nvPr/>
        </p:nvSpPr>
        <p:spPr bwMode="auto">
          <a:xfrm>
            <a:off x="319701" y="853885"/>
            <a:ext cx="3535106"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Modern Data Warehousing </a:t>
            </a:r>
            <a:r>
              <a:rPr kumimoji="0" lang="en-US" sz="1200" b="1" i="0" u="none" strike="noStrike" kern="1200" cap="none" spc="0" normalizeH="0" baseline="0" noProof="0" dirty="0" err="1">
                <a:ln>
                  <a:noFill/>
                </a:ln>
                <a:solidFill>
                  <a:srgbClr val="000000"/>
                </a:solidFill>
                <a:effectLst/>
                <a:uLnTx/>
                <a:uFillTx/>
                <a:latin typeface="Segoe UI"/>
                <a:ea typeface="Segoe UI" pitchFamily="34" charset="0"/>
                <a:cs typeface="Segoe UI Semibold" panose="020B0702040204020203" pitchFamily="34" charset="0"/>
              </a:rPr>
              <a:t>OpenHack</a:t>
            </a:r>
            <a:endParaRPr kumimoji="0" lang="en-US" sz="12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Architecture Diagram</a:t>
            </a:r>
            <a:endParaRPr kumimoji="0" lang="en-US" sz="105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27" name="Oval 26">
            <a:extLst>
              <a:ext uri="{FF2B5EF4-FFF2-40B4-BE49-F238E27FC236}">
                <a16:creationId xmlns:a16="http://schemas.microsoft.com/office/drawing/2014/main" id="{1C46D855-4639-4C74-AEB5-C48D45B3DA6A}"/>
              </a:ext>
            </a:extLst>
          </p:cNvPr>
          <p:cNvSpPr/>
          <p:nvPr/>
        </p:nvSpPr>
        <p:spPr bwMode="auto">
          <a:xfrm>
            <a:off x="5868034" y="1576761"/>
            <a:ext cx="215479" cy="215479"/>
          </a:xfrm>
          <a:prstGeom prst="ellipse">
            <a:avLst/>
          </a:prstGeom>
          <a:solidFill>
            <a:srgbClr val="7EC9F2"/>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1</a:t>
            </a:r>
            <a:endParaRPr kumimoji="0" lang="en-CA" sz="12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7" name="Group 56">
            <a:extLst>
              <a:ext uri="{FF2B5EF4-FFF2-40B4-BE49-F238E27FC236}">
                <a16:creationId xmlns:a16="http://schemas.microsoft.com/office/drawing/2014/main" id="{AB33293F-77F5-4733-9B2E-D5C576D090FE}"/>
              </a:ext>
            </a:extLst>
          </p:cNvPr>
          <p:cNvGrpSpPr/>
          <p:nvPr/>
        </p:nvGrpSpPr>
        <p:grpSpPr>
          <a:xfrm rot="5400000">
            <a:off x="5181144" y="1944967"/>
            <a:ext cx="1389548" cy="6536336"/>
            <a:chOff x="-110513" y="2968858"/>
            <a:chExt cx="3345536" cy="2579165"/>
          </a:xfrm>
        </p:grpSpPr>
        <p:cxnSp>
          <p:nvCxnSpPr>
            <p:cNvPr id="48" name="Straight Connector 47">
              <a:extLst>
                <a:ext uri="{FF2B5EF4-FFF2-40B4-BE49-F238E27FC236}">
                  <a16:creationId xmlns:a16="http://schemas.microsoft.com/office/drawing/2014/main" id="{62A87EFD-DCB2-4843-A06A-FEF26066821C}"/>
                </a:ext>
              </a:extLst>
            </p:cNvPr>
            <p:cNvCxnSpPr>
              <a:cxnSpLocks/>
            </p:cNvCxnSpPr>
            <p:nvPr/>
          </p:nvCxnSpPr>
          <p:spPr>
            <a:xfrm>
              <a:off x="-99934" y="5546997"/>
              <a:ext cx="3334957" cy="0"/>
            </a:xfrm>
            <a:prstGeom prst="line">
              <a:avLst/>
            </a:prstGeom>
            <a:ln w="25400">
              <a:solidFill>
                <a:srgbClr val="00B0F0">
                  <a:alpha val="50000"/>
                </a:srgb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CDA6301-AA3C-4B5F-9E72-5B9EEB1FD892}"/>
                </a:ext>
              </a:extLst>
            </p:cNvPr>
            <p:cNvCxnSpPr>
              <a:cxnSpLocks/>
            </p:cNvCxnSpPr>
            <p:nvPr/>
          </p:nvCxnSpPr>
          <p:spPr>
            <a:xfrm>
              <a:off x="-110513" y="2975735"/>
              <a:ext cx="1" cy="2572288"/>
            </a:xfrm>
            <a:prstGeom prst="line">
              <a:avLst/>
            </a:prstGeom>
            <a:ln w="9525">
              <a:solidFill>
                <a:srgbClr val="00B0F0">
                  <a:alpha val="4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A785C06-AD03-460D-982E-245EEDC88F9B}"/>
                </a:ext>
              </a:extLst>
            </p:cNvPr>
            <p:cNvCxnSpPr>
              <a:cxnSpLocks/>
            </p:cNvCxnSpPr>
            <p:nvPr/>
          </p:nvCxnSpPr>
          <p:spPr>
            <a:xfrm>
              <a:off x="3224861" y="2968858"/>
              <a:ext cx="1" cy="2572288"/>
            </a:xfrm>
            <a:prstGeom prst="line">
              <a:avLst/>
            </a:prstGeom>
            <a:ln w="9525">
              <a:solidFill>
                <a:srgbClr val="00B0F0">
                  <a:alpha val="4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2D6FF589-1D73-433C-9B5A-764AC72B608F}"/>
              </a:ext>
            </a:extLst>
          </p:cNvPr>
          <p:cNvSpPr/>
          <p:nvPr/>
        </p:nvSpPr>
        <p:spPr bwMode="auto">
          <a:xfrm>
            <a:off x="1038071" y="4684547"/>
            <a:ext cx="1614433" cy="8213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25000"/>
              </a:lnSpc>
              <a:spcBef>
                <a:spcPct val="0"/>
              </a:spcBef>
              <a:spcAft>
                <a:spcPct val="0"/>
              </a:spcAft>
              <a:buClrTx/>
              <a:buSzTx/>
              <a:buFontTx/>
              <a:buNone/>
              <a:tabLst/>
              <a:defRPr/>
            </a:pPr>
            <a:r>
              <a:rPr kumimoji="0" lang="en-US" sz="1000" b="1" i="0" strike="noStrike" kern="1200" cap="none" spc="0" normalizeH="0" baseline="0" noProof="0" dirty="0">
                <a:ln>
                  <a:noFill/>
                </a:ln>
                <a:solidFill>
                  <a:srgbClr val="077BD6"/>
                </a:solidFill>
                <a:effectLst/>
                <a:uLnTx/>
                <a:uFill>
                  <a:solidFill>
                    <a:srgbClr val="50E6FF"/>
                  </a:solidFill>
                </a:uFill>
                <a:latin typeface="Segoe UI Semibold"/>
                <a:ea typeface="Segoe UI" pitchFamily="34" charset="0"/>
                <a:cs typeface="Cascadia Code" panose="020B0609020000020004" pitchFamily="49" charset="0"/>
              </a:rPr>
              <a:t>Acquired “</a:t>
            </a:r>
            <a:r>
              <a:rPr kumimoji="0" lang="en-US" sz="1000" b="1" i="0" u="sng" strike="noStrike" kern="1200" cap="none" spc="0" normalizeH="0" baseline="0" noProof="0" dirty="0">
                <a:ln>
                  <a:noFill/>
                </a:ln>
                <a:solidFill>
                  <a:srgbClr val="077BD6"/>
                </a:solidFill>
                <a:effectLst/>
                <a:uLnTx/>
                <a:uFill>
                  <a:solidFill>
                    <a:srgbClr val="50E6FF"/>
                  </a:solidFill>
                </a:uFill>
                <a:latin typeface="Segoe UI Semibold"/>
                <a:ea typeface="Segoe UI" pitchFamily="34" charset="0"/>
                <a:cs typeface="Cascadia Code" panose="020B0609020000020004" pitchFamily="49" charset="0"/>
              </a:rPr>
              <a:t>Brick</a:t>
            </a:r>
            <a:br>
              <a:rPr kumimoji="0" lang="en-US" sz="1000" b="1" i="0" u="sng" strike="noStrike" kern="1200" cap="none" spc="0" normalizeH="0" baseline="0" noProof="0" dirty="0">
                <a:ln>
                  <a:noFill/>
                </a:ln>
                <a:solidFill>
                  <a:srgbClr val="077BD6"/>
                </a:solidFill>
                <a:effectLst/>
                <a:uLnTx/>
                <a:uFill>
                  <a:solidFill>
                    <a:srgbClr val="50E6FF"/>
                  </a:solidFill>
                </a:uFill>
                <a:latin typeface="Segoe UI Semibold"/>
                <a:ea typeface="Segoe UI" pitchFamily="34" charset="0"/>
                <a:cs typeface="Cascadia Code" panose="020B0609020000020004" pitchFamily="49" charset="0"/>
              </a:rPr>
            </a:br>
            <a:r>
              <a:rPr kumimoji="0" lang="en-US" sz="1000" b="1" i="0" u="sng" strike="noStrike" kern="1200" cap="none" spc="0" normalizeH="0" baseline="0" noProof="0" dirty="0">
                <a:ln>
                  <a:noFill/>
                </a:ln>
                <a:solidFill>
                  <a:srgbClr val="077BD6"/>
                </a:solidFill>
                <a:effectLst/>
                <a:uLnTx/>
                <a:uFill>
                  <a:solidFill>
                    <a:srgbClr val="50E6FF"/>
                  </a:solidFill>
                </a:uFill>
                <a:latin typeface="Segoe UI Semibold"/>
                <a:ea typeface="Segoe UI" pitchFamily="34" charset="0"/>
                <a:cs typeface="Cascadia Code" panose="020B0609020000020004" pitchFamily="49" charset="0"/>
              </a:rPr>
              <a:t> and </a:t>
            </a:r>
            <a:r>
              <a:rPr lang="en-US" sz="1000" b="1" u="sng" dirty="0">
                <a:solidFill>
                  <a:srgbClr val="077BD6"/>
                </a:solidFill>
                <a:uFill>
                  <a:solidFill>
                    <a:srgbClr val="50E6FF"/>
                  </a:solidFill>
                </a:uFill>
                <a:latin typeface="Segoe UI Semibold"/>
                <a:ea typeface="Segoe UI" pitchFamily="34" charset="0"/>
                <a:cs typeface="Cascadia Code" panose="020B0609020000020004" pitchFamily="49" charset="0"/>
              </a:rPr>
              <a:t>M</a:t>
            </a:r>
            <a:r>
              <a:rPr kumimoji="0" lang="en-US" sz="1000" b="1" i="0" u="sng" strike="noStrike" kern="1200" cap="none" spc="0" normalizeH="0" baseline="0" noProof="0" dirty="0" err="1">
                <a:ln>
                  <a:noFill/>
                </a:ln>
                <a:solidFill>
                  <a:srgbClr val="077BD6"/>
                </a:solidFill>
                <a:effectLst/>
                <a:uLnTx/>
                <a:uFill>
                  <a:solidFill>
                    <a:srgbClr val="50E6FF"/>
                  </a:solidFill>
                </a:uFill>
                <a:latin typeface="Segoe UI Semibold"/>
                <a:ea typeface="Segoe UI" pitchFamily="34" charset="0"/>
                <a:cs typeface="Cascadia Code" panose="020B0609020000020004" pitchFamily="49" charset="0"/>
              </a:rPr>
              <a:t>ortar</a:t>
            </a:r>
            <a:r>
              <a:rPr kumimoji="0" lang="en-US" sz="1000" b="1" i="0" strike="noStrike" kern="1200" cap="none" spc="0" normalizeH="0" baseline="0" noProof="0" dirty="0">
                <a:ln>
                  <a:noFill/>
                </a:ln>
                <a:solidFill>
                  <a:srgbClr val="077BD6"/>
                </a:solidFill>
                <a:effectLst/>
                <a:uLnTx/>
                <a:uFill>
                  <a:solidFill>
                    <a:srgbClr val="50E6FF"/>
                  </a:solidFill>
                </a:uFill>
                <a:latin typeface="Segoe UI Semibold"/>
                <a:ea typeface="Segoe UI" pitchFamily="34" charset="0"/>
                <a:cs typeface="Cascadia Code" panose="020B0609020000020004" pitchFamily="49" charset="0"/>
              </a:rPr>
              <a:t>” Stores:</a:t>
            </a:r>
            <a:endParaRPr kumimoji="0" lang="en-US" sz="1000" b="1" i="0" strike="noStrike" kern="1200" cap="none" spc="0" normalizeH="0" baseline="0" noProof="0" dirty="0">
              <a:ln>
                <a:noFill/>
              </a:ln>
              <a:solidFill>
                <a:srgbClr val="077BD6"/>
              </a:solidFill>
              <a:effectLst/>
              <a:uLnTx/>
              <a:uFillTx/>
              <a:latin typeface="Segoe UI Semibold"/>
              <a:ea typeface="Segoe UI" pitchFamily="34" charset="0"/>
              <a:cs typeface="Cascadia Code" panose="020B0609020000020004" pitchFamily="49" charset="0"/>
            </a:endParaRPr>
          </a:p>
          <a:p>
            <a:pPr marL="171450" marR="0" lvl="0" indent="-171450" algn="l" defTabSz="932472"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sz="800" b="0" i="0"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On-Prem flat files</a:t>
            </a:r>
          </a:p>
          <a:p>
            <a:pPr marL="171450" marR="0" lvl="0" indent="-171450" algn="l" defTabSz="932472"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800" dirty="0">
                <a:solidFill>
                  <a:srgbClr val="000000"/>
                </a:solidFill>
                <a:latin typeface="Segoe UI"/>
                <a:ea typeface="Segoe UI" pitchFamily="34" charset="0"/>
                <a:cs typeface="Cascadia Code" panose="020B0609020000020004" pitchFamily="49" charset="0"/>
              </a:rPr>
              <a:t>Relational Database</a:t>
            </a:r>
            <a:endParaRPr kumimoji="0" lang="en-US" sz="800" b="0" i="0"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grpSp>
        <p:nvGrpSpPr>
          <p:cNvPr id="92" name="Group 91">
            <a:extLst>
              <a:ext uri="{FF2B5EF4-FFF2-40B4-BE49-F238E27FC236}">
                <a16:creationId xmlns:a16="http://schemas.microsoft.com/office/drawing/2014/main" id="{39E69C86-C14E-4EA4-9942-A7233F06BCFB}"/>
              </a:ext>
            </a:extLst>
          </p:cNvPr>
          <p:cNvGrpSpPr/>
          <p:nvPr/>
        </p:nvGrpSpPr>
        <p:grpSpPr>
          <a:xfrm>
            <a:off x="3195277" y="5872266"/>
            <a:ext cx="2081458" cy="404075"/>
            <a:chOff x="3087652" y="5803620"/>
            <a:chExt cx="2081458" cy="404075"/>
          </a:xfrm>
        </p:grpSpPr>
        <p:pic>
          <p:nvPicPr>
            <p:cNvPr id="78" name="Picture 8" descr="Image result for csv logo">
              <a:extLst>
                <a:ext uri="{FF2B5EF4-FFF2-40B4-BE49-F238E27FC236}">
                  <a16:creationId xmlns:a16="http://schemas.microsoft.com/office/drawing/2014/main" id="{FF947EC2-692A-4B08-95F5-E3A7032F192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87652" y="5915384"/>
              <a:ext cx="192365" cy="192365"/>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6B2A7D2F-50D9-43D0-807B-DA7921E2B5BA}"/>
                </a:ext>
              </a:extLst>
            </p:cNvPr>
            <p:cNvSpPr/>
            <p:nvPr/>
          </p:nvSpPr>
          <p:spPr bwMode="auto">
            <a:xfrm>
              <a:off x="3143112" y="5803620"/>
              <a:ext cx="2025998"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800" b="1" i="0" strike="noStrike" kern="1200" cap="none" spc="0" normalizeH="0" baseline="0" noProof="0" dirty="0">
                  <a:ln>
                    <a:noFill/>
                  </a:ln>
                  <a:solidFill>
                    <a:srgbClr val="000000"/>
                  </a:solidFill>
                  <a:effectLst/>
                  <a:uLnTx/>
                  <a:uFill>
                    <a:solidFill>
                      <a:srgbClr val="50E6FF"/>
                    </a:solidFill>
                  </a:uFill>
                  <a:latin typeface="Segoe UI"/>
                  <a:ea typeface="Segoe UI" pitchFamily="34" charset="0"/>
                  <a:cs typeface="Segoe UI Semibold" panose="020B0702040204020203" pitchFamily="34" charset="0"/>
                </a:rPr>
                <a:t>Movie Catalog mapping table</a:t>
              </a:r>
              <a:b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br>
              <a:r>
                <a:rPr kumimoji="0" lang="en-US" sz="6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OnlineMovieMappings.csv</a:t>
              </a:r>
              <a:endParaRPr kumimoji="0" lang="en-US" sz="8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grpSp>
      <p:grpSp>
        <p:nvGrpSpPr>
          <p:cNvPr id="96" name="Group 95">
            <a:extLst>
              <a:ext uri="{FF2B5EF4-FFF2-40B4-BE49-F238E27FC236}">
                <a16:creationId xmlns:a16="http://schemas.microsoft.com/office/drawing/2014/main" id="{F22C0A5D-71CA-4BBF-86A5-6D694038DE82}"/>
              </a:ext>
            </a:extLst>
          </p:cNvPr>
          <p:cNvGrpSpPr/>
          <p:nvPr/>
        </p:nvGrpSpPr>
        <p:grpSpPr>
          <a:xfrm>
            <a:off x="6985273" y="5872266"/>
            <a:ext cx="2079128" cy="404075"/>
            <a:chOff x="6771797" y="5798165"/>
            <a:chExt cx="2079128" cy="404075"/>
          </a:xfrm>
        </p:grpSpPr>
        <p:sp>
          <p:nvSpPr>
            <p:cNvPr id="211" name="Rectangle 210">
              <a:extLst>
                <a:ext uri="{FF2B5EF4-FFF2-40B4-BE49-F238E27FC236}">
                  <a16:creationId xmlns:a16="http://schemas.microsoft.com/office/drawing/2014/main" id="{251BBA92-849D-4336-A701-D0E44D53FDA2}"/>
                </a:ext>
              </a:extLst>
            </p:cNvPr>
            <p:cNvSpPr/>
            <p:nvPr/>
          </p:nvSpPr>
          <p:spPr bwMode="auto">
            <a:xfrm>
              <a:off x="6824927" y="5798165"/>
              <a:ext cx="2025998"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800" b="1" i="0" strike="noStrike" kern="1200" cap="none" spc="0" normalizeH="0" baseline="0" noProof="0" dirty="0">
                  <a:ln>
                    <a:noFill/>
                  </a:ln>
                  <a:solidFill>
                    <a:srgbClr val="000000"/>
                  </a:solidFill>
                  <a:effectLst/>
                  <a:uLnTx/>
                  <a:uFill>
                    <a:solidFill>
                      <a:srgbClr val="50E6FF"/>
                    </a:solidFill>
                  </a:uFill>
                  <a:latin typeface="Segoe UI"/>
                  <a:ea typeface="Segoe UI" pitchFamily="34" charset="0"/>
                  <a:cs typeface="Segoe UI Semibold" panose="020B0702040204020203" pitchFamily="34" charset="0"/>
                </a:rPr>
                <a:t>Movie Catalog mapping table</a:t>
              </a:r>
              <a:b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br>
              <a:r>
                <a:rPr kumimoji="0" lang="en-US" sz="600" b="0" i="0" u="none" strike="noStrike" kern="1200" cap="none" spc="0" normalizeH="0" baseline="0" noProof="0" dirty="0" err="1">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dbo.OnlineMovieMappings</a:t>
              </a:r>
              <a:endParaRPr kumimoji="0" lang="en-US" sz="8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endParaRPr>
            </a:p>
          </p:txBody>
        </p:sp>
        <p:pic>
          <p:nvPicPr>
            <p:cNvPr id="88" name="Picture 2" descr="Image result for table icon">
              <a:extLst>
                <a:ext uri="{FF2B5EF4-FFF2-40B4-BE49-F238E27FC236}">
                  <a16:creationId xmlns:a16="http://schemas.microsoft.com/office/drawing/2014/main" id="{69B5A2A9-F0B2-4F67-AC86-B6DFD3E6CB1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71797" y="5905753"/>
              <a:ext cx="207965" cy="207965"/>
            </a:xfrm>
            <a:prstGeom prst="rect">
              <a:avLst/>
            </a:prstGeom>
            <a:noFill/>
            <a:extLst>
              <a:ext uri="{909E8E84-426E-40DD-AFC4-6F175D3DCCD1}">
                <a14:hiddenFill xmlns:a14="http://schemas.microsoft.com/office/drawing/2010/main">
                  <a:solidFill>
                    <a:srgbClr val="FFFFFF"/>
                  </a:solidFill>
                </a14:hiddenFill>
              </a:ext>
            </a:extLst>
          </p:spPr>
        </p:pic>
      </p:grpSp>
      <p:sp>
        <p:nvSpPr>
          <p:cNvPr id="98" name="Oval 97">
            <a:extLst>
              <a:ext uri="{FF2B5EF4-FFF2-40B4-BE49-F238E27FC236}">
                <a16:creationId xmlns:a16="http://schemas.microsoft.com/office/drawing/2014/main" id="{A7069CD5-CCE7-48E7-A4D6-2B07EA5E2A64}"/>
              </a:ext>
            </a:extLst>
          </p:cNvPr>
          <p:cNvSpPr/>
          <p:nvPr/>
        </p:nvSpPr>
        <p:spPr bwMode="auto">
          <a:xfrm>
            <a:off x="2921770" y="5115537"/>
            <a:ext cx="135740" cy="135740"/>
          </a:xfrm>
          <a:prstGeom prst="ellipse">
            <a:avLst/>
          </a:prstGeom>
          <a:solidFill>
            <a:srgbClr val="61B4EC"/>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3</a:t>
            </a:r>
            <a:endParaRPr kumimoji="0" lang="en-CA" sz="7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Oval 99">
            <a:extLst>
              <a:ext uri="{FF2B5EF4-FFF2-40B4-BE49-F238E27FC236}">
                <a16:creationId xmlns:a16="http://schemas.microsoft.com/office/drawing/2014/main" id="{3789D987-3716-4045-8E59-73118B88D133}"/>
              </a:ext>
            </a:extLst>
          </p:cNvPr>
          <p:cNvSpPr/>
          <p:nvPr/>
        </p:nvSpPr>
        <p:spPr bwMode="auto">
          <a:xfrm>
            <a:off x="2915810" y="5487429"/>
            <a:ext cx="135740" cy="135740"/>
          </a:xfrm>
          <a:prstGeom prst="ellipse">
            <a:avLst/>
          </a:prstGeom>
          <a:solidFill>
            <a:srgbClr val="2688DF">
              <a:alpha val="90000"/>
            </a:srgbClr>
          </a:solidFill>
          <a:ln>
            <a:noFill/>
            <a:headEnd type="none" w="med" len="med"/>
            <a:tailEnd type="none" w="med" len="med"/>
          </a:ln>
          <a:effectLst>
            <a:glow rad="63500">
              <a:srgbClr val="50E6FF">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marL="0" marR="0" lvl="0" indent="0" algn="ctr" defTabSz="927903"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6</a:t>
            </a:r>
            <a:endParaRPr kumimoji="0" lang="en-CA" sz="700" b="1"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595365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27</TotalTime>
  <Words>203</Words>
  <Application>Microsoft Office PowerPoint</Application>
  <PresentationFormat>Widescreen</PresentationFormat>
  <Paragraphs>95</Paragraphs>
  <Slides>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Arial</vt:lpstr>
      <vt:lpstr>Calibri</vt:lpstr>
      <vt:lpstr>Calibri Light</vt:lpstr>
      <vt:lpstr>Cascadia Code</vt:lpstr>
      <vt:lpstr>Consolas</vt:lpstr>
      <vt:lpstr>Segoe UI</vt:lpstr>
      <vt:lpstr>Segoe UI Semibold</vt:lpstr>
      <vt:lpstr>Wingdings</vt:lpstr>
      <vt:lpstr>Office Theme</vt:lpstr>
      <vt:lpstr>White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Raki Rahman</dc:creator>
  <cp:lastModifiedBy>K. J. Skinner</cp:lastModifiedBy>
  <cp:revision>14</cp:revision>
  <dcterms:created xsi:type="dcterms:W3CDTF">2021-02-18T20:38:26Z</dcterms:created>
  <dcterms:modified xsi:type="dcterms:W3CDTF">2021-06-30T21:00:25Z</dcterms:modified>
</cp:coreProperties>
</file>