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9931400" cy="1436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720679"/>
          </a:xfrm>
          <a:prstGeom prst="rect">
            <a:avLst/>
          </a:prstGeom>
        </p:spPr>
        <p:txBody>
          <a:bodyPr vert="horz" lIns="138824" tIns="69412" rIns="138824" bIns="69412" rtlCol="0"/>
          <a:lstStyle>
            <a:lvl1pPr algn="l">
              <a:defRPr sz="18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720679"/>
          </a:xfrm>
          <a:prstGeom prst="rect">
            <a:avLst/>
          </a:prstGeom>
        </p:spPr>
        <p:txBody>
          <a:bodyPr vert="horz" lIns="138824" tIns="69412" rIns="138824" bIns="69412" rtlCol="0"/>
          <a:lstStyle>
            <a:lvl1pPr algn="r">
              <a:defRPr sz="1800"/>
            </a:lvl1pPr>
          </a:lstStyle>
          <a:p>
            <a:fld id="{FE6B6181-ED22-46C7-976B-5043D46BF892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5463"/>
            <a:ext cx="8616950" cy="484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24" tIns="69412" rIns="138824" bIns="69412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912531"/>
            <a:ext cx="7945120" cy="5655707"/>
          </a:xfrm>
          <a:prstGeom prst="rect">
            <a:avLst/>
          </a:prstGeom>
        </p:spPr>
        <p:txBody>
          <a:bodyPr vert="horz" lIns="138824" tIns="69412" rIns="138824" bIns="694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3023"/>
            <a:ext cx="4303607" cy="720678"/>
          </a:xfrm>
          <a:prstGeom prst="rect">
            <a:avLst/>
          </a:prstGeom>
        </p:spPr>
        <p:txBody>
          <a:bodyPr vert="horz" lIns="138824" tIns="69412" rIns="138824" bIns="69412" rtlCol="0" anchor="b"/>
          <a:lstStyle>
            <a:lvl1pPr algn="l">
              <a:defRPr sz="18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13643023"/>
            <a:ext cx="4303607" cy="720678"/>
          </a:xfrm>
          <a:prstGeom prst="rect">
            <a:avLst/>
          </a:prstGeom>
        </p:spPr>
        <p:txBody>
          <a:bodyPr vert="horz" lIns="138824" tIns="69412" rIns="138824" bIns="69412" rtlCol="0" anchor="b"/>
          <a:lstStyle>
            <a:lvl1pPr algn="r">
              <a:defRPr sz="1800"/>
            </a:lvl1pPr>
          </a:lstStyle>
          <a:p>
            <a:fld id="{0D27DF01-25EB-4087-B11C-35A18D46D8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2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7DF01-25EB-4087-B11C-35A18D46D85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30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7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21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8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0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4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3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6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2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1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0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537F-EDE7-4FA9-B979-9E89DEC630CB}" type="datetimeFigureOut">
              <a:rPr lang="en-SG" smtClean="0"/>
              <a:t>5/11/2014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09BA-72B3-4780-BED3-4BEC9AB8F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3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57" y="260108"/>
            <a:ext cx="7068457" cy="6403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4686" y="58202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A</a:t>
            </a:r>
            <a:endParaRPr lang="en-SG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699828" y="581621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B</a:t>
            </a:r>
            <a:endParaRPr lang="en-SG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76571" y="16143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C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5339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3" y="280988"/>
            <a:ext cx="6029326" cy="645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1673" y="9401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123644" y="9401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123644" y="57418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991673" y="57418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901810" y="5756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1B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136426" y="7705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1B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550330" y="75549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3694712" y="57569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345820" y="40934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1C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991673" y="255867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1C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937010" y="4278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1D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326584" y="224750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1D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885904" y="1453166"/>
            <a:ext cx="459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1A – 4 QTY of </a:t>
            </a:r>
            <a:r>
              <a:rPr lang="en-SG" dirty="0" smtClean="0"/>
              <a:t>SideEdge4_100mmSideHJointsv2</a:t>
            </a:r>
          </a:p>
          <a:p>
            <a:r>
              <a:rPr lang="en-SG" dirty="0"/>
              <a:t>1B – 2 QTY OF FanSide_50MM_MF</a:t>
            </a:r>
            <a:endParaRPr lang="en-SG" dirty="0" smtClean="0"/>
          </a:p>
          <a:p>
            <a:r>
              <a:rPr lang="en-SG" dirty="0" smtClean="0"/>
              <a:t>1C – 2 QTY </a:t>
            </a:r>
            <a:r>
              <a:rPr lang="en-SG" dirty="0"/>
              <a:t>OF </a:t>
            </a:r>
            <a:r>
              <a:rPr lang="en-SG" dirty="0" err="1" smtClean="0"/>
              <a:t>FanSideFemale</a:t>
            </a:r>
            <a:r>
              <a:rPr lang="en-SG" dirty="0" smtClean="0"/>
              <a:t> </a:t>
            </a:r>
          </a:p>
          <a:p>
            <a:r>
              <a:rPr lang="en-SG" dirty="0" smtClean="0"/>
              <a:t>1D </a:t>
            </a:r>
            <a:r>
              <a:rPr lang="en-SG" dirty="0"/>
              <a:t>-  2 QTY OF FanSide_78MM_MM</a:t>
            </a:r>
            <a:endParaRPr lang="en-SG" dirty="0" smtClean="0"/>
          </a:p>
          <a:p>
            <a:r>
              <a:rPr lang="en-SG" dirty="0" smtClean="0"/>
              <a:t>1E - 2 QTY OF FanSide0012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82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64" y="183696"/>
            <a:ext cx="8728528" cy="659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2973" y="8757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2242973" y="57160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787847" y="8757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9787847" y="57160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747654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082081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375927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375927" y="57160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030028" y="57160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747654" y="57160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242973" y="21979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1D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239825" y="420917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1C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9947290" y="42091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1D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9902245" y="235780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1C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5267947" y="2281499"/>
            <a:ext cx="4087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1A ,</a:t>
            </a:r>
            <a:r>
              <a:rPr lang="en-SG" dirty="0" smtClean="0"/>
              <a:t>1C &amp; 1D – Please refer to other slides.</a:t>
            </a:r>
          </a:p>
          <a:p>
            <a:r>
              <a:rPr lang="en-SG" dirty="0" smtClean="0"/>
              <a:t>2A – 6 QTY </a:t>
            </a:r>
            <a:r>
              <a:rPr lang="en-SG" dirty="0"/>
              <a:t>of 100mmSideHJointsv2</a:t>
            </a:r>
          </a:p>
          <a:p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01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0" y="252186"/>
            <a:ext cx="9555411" cy="6508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654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170595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651536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747654" y="56045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170595" y="56045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651536" y="56045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850426" y="45113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1B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0315554" y="20452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1B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850426" y="880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0201256" y="964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0270530" y="56045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850426" y="56045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1A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850426" y="26957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1E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0291368" y="39041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8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6686" y="3556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2" y="1061811"/>
            <a:ext cx="3470048" cy="401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7943" y="172810"/>
            <a:ext cx="37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When we a portion of the parts apart.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41" y="1061811"/>
            <a:ext cx="3933946" cy="401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05" y="1061811"/>
            <a:ext cx="3810800" cy="4013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1879" y="5410556"/>
            <a:ext cx="496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When we removed the </a:t>
            </a:r>
            <a:r>
              <a:rPr lang="en-SG" dirty="0" err="1" smtClean="0"/>
              <a:t>harddisk</a:t>
            </a:r>
            <a:r>
              <a:rPr lang="en-SG" dirty="0" smtClean="0"/>
              <a:t> and motherboard.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296214"/>
            <a:ext cx="3755056" cy="4156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40" y="296214"/>
            <a:ext cx="3690960" cy="4156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99" y="296215"/>
            <a:ext cx="3498379" cy="4092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093" y="6045200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When we removed the fan cover.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152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337778"/>
            <a:ext cx="5515511" cy="6211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9026" y="41313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A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494826" y="282322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3B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473272" y="34433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3C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851434" y="463534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3D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498626" y="337778"/>
            <a:ext cx="3470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3A </a:t>
            </a:r>
            <a:r>
              <a:rPr lang="en-SG" dirty="0"/>
              <a:t>– ModMBHolder01</a:t>
            </a:r>
            <a:endParaRPr lang="en-SG" dirty="0" smtClean="0"/>
          </a:p>
          <a:p>
            <a:r>
              <a:rPr lang="en-SG" dirty="0" smtClean="0"/>
              <a:t>3B - ModMBHolder02</a:t>
            </a:r>
          </a:p>
          <a:p>
            <a:r>
              <a:rPr lang="en-SG" dirty="0"/>
              <a:t>3C - </a:t>
            </a:r>
            <a:r>
              <a:rPr lang="en-SG" dirty="0" err="1"/>
              <a:t>motherboard_BASE</a:t>
            </a:r>
            <a:r>
              <a:rPr lang="en-SG" dirty="0"/>
              <a:t> </a:t>
            </a:r>
            <a:r>
              <a:rPr lang="en-SG" dirty="0" smtClean="0"/>
              <a:t>plate</a:t>
            </a:r>
          </a:p>
          <a:p>
            <a:r>
              <a:rPr lang="en-SG" dirty="0"/>
              <a:t>3D - </a:t>
            </a:r>
            <a:r>
              <a:rPr lang="en-SG" dirty="0" err="1"/>
              <a:t>motherboard_BASE</a:t>
            </a:r>
            <a:r>
              <a:rPr lang="en-SG" dirty="0"/>
              <a:t> </a:t>
            </a:r>
            <a:r>
              <a:rPr lang="en-SG" dirty="0" err="1"/>
              <a:t>plate_hdd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452254" y="6134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277459" y="13365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3614427" y="26385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681227" y="20070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81227" y="50046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614427" y="56240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789786" y="47343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2A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417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143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Farris Bin Mohd Haris</dc:creator>
  <cp:lastModifiedBy>Mohd Farris Bin Mohd Haris</cp:lastModifiedBy>
  <cp:revision>7</cp:revision>
  <dcterms:created xsi:type="dcterms:W3CDTF">2014-11-05T01:58:55Z</dcterms:created>
  <dcterms:modified xsi:type="dcterms:W3CDTF">2014-11-05T11:12:21Z</dcterms:modified>
</cp:coreProperties>
</file>