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6303-C285-B4EC-D549-92DBA55E8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35F9B-7D98-4F69-DD0A-C72F1C20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7F8E-3447-5B46-CF7E-2701A38D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0FDB-D9A3-0E54-D2F8-18B39C2C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A7AF-C6F2-DEDF-687E-F24588C4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8BFA-7046-B6CF-DF9A-832E2C9E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0DC58-9B9E-8525-7639-C3A8F148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B71A-B210-7E84-A528-6C986E8D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289E-2AF9-28DA-3EFB-CED8B11A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F04D-1EEF-F3FB-0FD4-D2E90E51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C322F-6BC1-5BA9-E31C-C8E21F125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33A84-86C1-BE0C-5146-900B91878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30D2-E446-FE01-8CE2-5C22DB4F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C221-0CC1-6107-A17F-386527E7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6390-7014-62AD-2F90-5CA71AD9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A8AE-BEB5-D578-1C4F-15BBE04D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698F-FAE0-F8E5-CAC3-C9626B9C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0B51-4CF5-5936-601B-B78CC66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3045-3CFD-314A-1965-BFF66773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4957-65AD-CA97-E31B-1A7C7C5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7265-5D76-5141-A8F6-33C8A7E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65208-4E7B-C9AD-03D8-71D385EA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0C92-8B09-1F8F-48B3-4FC8691F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04BF-305E-511C-C6F7-18869FD3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A2F4-A3D5-692C-0B00-DC5E450B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69B0-46AD-E79A-E594-81B196D9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306D-F0C5-8DA7-27D3-4C8DD183E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44CCB-D3D3-0805-3C70-84D42BA78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FDE6-42A6-DB0C-D7A5-9E8030D1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63B82-2CB9-023F-A6C5-3F1E5A72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50464-C8BB-712B-413C-4DA44003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11CE-E0F0-1CD1-B3E0-B0E702B9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6C68-8E73-B437-AA80-B94A84F79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A384A-6006-BA4B-B8BD-CA56058A0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7F80E-CCF7-6A8B-0BD4-6CA40176B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9337B-F75B-2211-5675-F77730448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00FEF-E5B8-4B30-CD89-99CF7542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4A7FA-423A-84E4-EDB3-82A7F81E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693C4-EA97-FBF0-9178-EA46A0A3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112C-6AD8-02F3-3CE7-F7CB412B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DED8C-9420-DCC1-61C6-AC388781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EB6CC-53E4-C4C3-81E0-6E5D04AC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6F4A9-4766-5F62-4BAE-AD0809C1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A0FCF-6C17-2563-BF1E-93BB1E02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A3B92-C1AF-520D-9A1E-4A5CFFB8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86322-876B-FF5F-33C5-CE891275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D471-8F82-D116-B2E8-24DB77CC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605-77C0-A367-AB70-06152423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FAF0-7657-5983-683B-5501752C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225D-137C-1495-2ADF-3892175D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AA507-F2D2-95F1-2482-D8D3CC5D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FFE2-1167-5365-6675-54ED4DC3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CE70-70ED-64EA-6B14-DAFA7C46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A1FE1-B683-0715-D6F0-0C8D803A4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1505-2068-136C-BAA3-CB825209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E31AE-3009-0157-0913-08D129B5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626C0-4132-A8CE-C7BB-82102516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C881-8D6C-9F40-6870-B30C1505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23952-49E8-9022-D94D-48DF78B0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10CBC-96FA-B63B-EC4B-1A675C4F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BFE54-5D2A-38D3-E3AF-C2A1C3CBC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428F-EB92-A643-B807-9FFBCE964C7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0DC2-EFDB-2EA7-7BC4-E65CE0A33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EBC2-6037-D661-CEDE-D6EACDC9E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59B1-C581-0E4B-9159-2F5EE0E7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i2cgateh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DC41-BFB3-625F-D72E-F732826BC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788FF-7DF5-0160-0EEE-EABF0DF04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glennswest@neuralcloudcomputing.com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5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1E1-7F90-AB57-B7BE-BE8E70F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EF0E9B4-7BF4-339F-8868-0225A51982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3095"/>
            <a:ext cx="5181600" cy="315639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3825C-00EB-39AC-5E5B-1F727BD66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Code is at:</a:t>
            </a:r>
          </a:p>
          <a:p>
            <a:pPr lvl="1"/>
            <a:r>
              <a:rPr lang="en-US" dirty="0">
                <a:hlinkClick r:id="rId3"/>
              </a:rPr>
              <a:t>https://github.com/glennswest/i2cgateha</a:t>
            </a:r>
            <a:endParaRPr lang="en-US" dirty="0"/>
          </a:p>
          <a:p>
            <a:pPr lvl="1"/>
            <a:r>
              <a:rPr lang="en-US" dirty="0"/>
              <a:t>In contents directory</a:t>
            </a:r>
          </a:p>
          <a:p>
            <a:pPr lvl="1"/>
            <a:r>
              <a:rPr lang="en-US" dirty="0"/>
              <a:t>To Test:</a:t>
            </a:r>
          </a:p>
          <a:p>
            <a:pPr lvl="2"/>
            <a:r>
              <a:rPr lang="en-US" dirty="0"/>
              <a:t>Node </a:t>
            </a:r>
            <a:r>
              <a:rPr lang="en-US"/>
              <a:t>testserver.js</a:t>
            </a:r>
          </a:p>
        </p:txBody>
      </p:sp>
    </p:spTree>
    <p:extLst>
      <p:ext uri="{BB962C8B-B14F-4D97-AF65-F5344CB8AC3E}">
        <p14:creationId xmlns:p14="http://schemas.microsoft.com/office/powerpoint/2010/main" val="227054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723B-37C0-79B5-DF64-3E7E56FD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One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B8FA396-745B-9DD6-C5DB-EDA6760BF7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77326"/>
            <a:ext cx="5181600" cy="284793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6F206-D0BF-BF26-DCC7-EF0C3F6FFE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Should display </a:t>
            </a:r>
            <a:r>
              <a:rPr lang="en-US" dirty="0" err="1"/>
              <a:t>overview.html</a:t>
            </a:r>
            <a:r>
              <a:rPr lang="en-US" dirty="0"/>
              <a:t> (a table) on initial opening. </a:t>
            </a:r>
          </a:p>
          <a:p>
            <a:r>
              <a:rPr lang="en-US" dirty="0"/>
              <a:t>Wrong behavior:</a:t>
            </a:r>
          </a:p>
          <a:p>
            <a:pPr lvl="1"/>
            <a:r>
              <a:rPr lang="en-US" dirty="0"/>
              <a:t>Have to Click overview</a:t>
            </a:r>
          </a:p>
          <a:p>
            <a:pPr lvl="1"/>
            <a:r>
              <a:rPr lang="en-US" dirty="0"/>
              <a:t>Menu’s disappeared</a:t>
            </a:r>
          </a:p>
        </p:txBody>
      </p:sp>
    </p:spTree>
    <p:extLst>
      <p:ext uri="{BB962C8B-B14F-4D97-AF65-F5344CB8AC3E}">
        <p14:creationId xmlns:p14="http://schemas.microsoft.com/office/powerpoint/2010/main" val="2058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B082-56A8-575B-8B12-373B862E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Two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CFCFE522-E51F-F8AF-9F34-34732099F6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155962"/>
            <a:ext cx="5181600" cy="16906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32501-B9CE-C0A9-FE8F-735B8E5215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table should be in a container – </a:t>
            </a:r>
            <a:r>
              <a:rPr lang="en-US" dirty="0" err="1"/>
              <a:t>ie</a:t>
            </a:r>
            <a:r>
              <a:rPr lang="en-US" dirty="0"/>
              <a:t> the bar is too long.</a:t>
            </a:r>
          </a:p>
          <a:p>
            <a:r>
              <a:rPr lang="en-US" dirty="0"/>
              <a:t>Nice to have a way of stacking multiple tables in multiple containers (A future overview, could have multiple tables)</a:t>
            </a:r>
          </a:p>
        </p:txBody>
      </p:sp>
    </p:spTree>
    <p:extLst>
      <p:ext uri="{BB962C8B-B14F-4D97-AF65-F5344CB8AC3E}">
        <p14:creationId xmlns:p14="http://schemas.microsoft.com/office/powerpoint/2010/main" val="40356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D093-B599-BF50-DF3A-A41FB83A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check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ABCA-23D1-4707-009B-275BAAF51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switch between two tables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B2E14-6A88-DFC3-6291-39C905E890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104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Issue</vt:lpstr>
      <vt:lpstr>Test environment</vt:lpstr>
      <vt:lpstr>Issue One</vt:lpstr>
      <vt:lpstr>Issue Two</vt:lpstr>
      <vt:lpstr>Things to check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Issue</dc:title>
  <dc:creator>Glenn West</dc:creator>
  <cp:lastModifiedBy>Glenn West</cp:lastModifiedBy>
  <cp:revision>1</cp:revision>
  <dcterms:created xsi:type="dcterms:W3CDTF">2022-05-16T21:39:09Z</dcterms:created>
  <dcterms:modified xsi:type="dcterms:W3CDTF">2022-05-17T17:35:28Z</dcterms:modified>
</cp:coreProperties>
</file>