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A354-C164-586F-716E-EC2F06EEF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D43B9-64B0-A9FE-4B25-5D6E1F691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48CD-20E6-AA38-370D-4F891CD9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DF97-923C-985D-8987-7EFBB444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12D2-2F21-195F-749A-D4793F9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6942-A440-D640-CC5F-DF0A4AF1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068DD-A759-25F5-DB27-8982153B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0622-D963-CD0E-0139-368351F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B7B8-EAA5-C2BC-BFFC-A4DCAF16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9AABC-F025-A91D-7256-9CAAA03D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4CCAF-A965-ACFB-0B23-2EAE8314B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05926-B656-12DD-7795-F9C98135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260F-A80E-8AED-E5BD-023A8FB5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7A7-0098-1EB2-E337-6A8A719A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E6B0-A856-AC78-78D5-3DB2AA72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E660-E88B-37FE-87D0-233CB1B0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7501-1B0A-2E81-7A9E-B5257F1A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BFC7-5009-1DCD-4408-46069BFF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8D46-C5C2-3066-171A-EEC6E110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4B6B-5568-6F2B-30B5-AEBBEECB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D43D-6E5B-A233-A95C-B64779D9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0680-89FE-E137-C6CC-48110FDF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ABAA-6AB4-F336-0B7D-56D9E3D9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479A-7E16-D82E-F12E-A6C67E64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D98A-834C-0795-2505-23A9FF0A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4FEF-7DA3-927C-497A-5C47D937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86F4-6010-1C2E-79F5-300B2E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6DABC-9ED8-D7D9-621E-A774E98B7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147BC-2B32-E0FE-1C85-504FE52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D8B6-CC7D-1CD5-50E8-57525E2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44D5A-298F-3643-448B-F2225823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ED53-2D50-DDDB-AF14-D1CB6B7F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B72F5-EA14-038D-8D97-F18CEAC9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BD19-4CE5-3833-2603-8BDABEB4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B8643-E7F2-2F41-397C-8911F89BC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992E8-3B41-2F29-7FB1-0D558D9D4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FFEBB-ED9D-6E7F-B1AC-F715B7A0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82A7E-565F-28B5-1613-C1521DD0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62041-26C0-A85A-9C7C-DFF0250B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D7FD-F597-72B1-2FAC-9C4E5EC8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F4357-C8B3-ACC7-4D30-18403634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01D7-8FB6-7083-8095-190DE12D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FDD3B-978E-6A3C-11A1-7A8BE7BB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C142E-77DC-2C4C-FD8D-0CE34A75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21F4A-4F09-0CB4-D1B8-1A36EE4A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3590-3106-8433-4BA2-941D5DD7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4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CFEC-FBCF-AEA7-D883-336B04B7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E4F6-52A5-DED7-CBA0-04EF04E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9C128-A22D-152D-699A-30EF66C4C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5D62-A134-4CAC-E1D4-466AD5B4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4BD48-F46A-3B1F-FB7E-CC8908D4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C0287-DAE4-7B7D-D192-EA03AEA3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2021-27A6-4F95-5DBF-AF77AF59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B0E0B-4F31-AFF6-424A-276F9D74E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B87D-0427-F1F3-5EC8-AA3279A07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19DA-7AB2-80B6-89F1-2362BF95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C96C2-A3CD-0412-3DA0-56E9ED23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EFB59-D05F-C750-55C6-0B79539A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00099-D183-84BA-7B2B-0C945CC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C131C-885E-F0CE-BF1D-60A97ADE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A30F-B248-488C-C3FA-E9D85E94A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F66-7F7F-8D4F-93B2-268062EE363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FAE1-13B7-78E9-03E4-2E859F1A9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CA3B-AAAF-8B66-DD27-AFD83E547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BF36-0C90-5F46-AAF6-96884E023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6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5E9E-0A8C-A53B-4A87-2984C1FF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35" y="49427"/>
            <a:ext cx="5395784" cy="1946275"/>
          </a:xfrm>
        </p:spPr>
        <p:txBody>
          <a:bodyPr/>
          <a:lstStyle/>
          <a:p>
            <a:r>
              <a:rPr lang="en-US" dirty="0"/>
              <a:t>I2CHaGateWay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D26EF-40BF-C19F-A3E1-0C8C846F3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IOT Voyage</a:t>
            </a:r>
          </a:p>
          <a:p>
            <a:r>
              <a:rPr lang="en-US" dirty="0"/>
              <a:t>Arduino – </a:t>
            </a:r>
            <a:r>
              <a:rPr lang="en-US" dirty="0" err="1"/>
              <a:t>Rasberry</a:t>
            </a:r>
            <a:r>
              <a:rPr lang="en-US" dirty="0"/>
              <a:t> Pi, ESP32 </a:t>
            </a:r>
            <a:r>
              <a:rPr lang="en-US" dirty="0" err="1"/>
              <a:t>Wifi</a:t>
            </a:r>
            <a:r>
              <a:rPr lang="en-US" dirty="0"/>
              <a:t> and MQTT and a bit of the web, on a plate of </a:t>
            </a:r>
            <a:r>
              <a:rPr lang="en-US" dirty="0" err="1"/>
              <a:t>epaper</a:t>
            </a:r>
            <a:r>
              <a:rPr lang="en-US" dirty="0"/>
              <a:t>.</a:t>
            </a:r>
          </a:p>
          <a:p>
            <a:r>
              <a:rPr lang="en-US" dirty="0" err="1"/>
              <a:t>gwest@redhat.com</a:t>
            </a:r>
            <a:endParaRPr lang="en-US" dirty="0"/>
          </a:p>
        </p:txBody>
      </p:sp>
      <p:pic>
        <p:nvPicPr>
          <p:cNvPr id="1026" name="Picture 2" descr="Image result for Photo Furnace">
            <a:extLst>
              <a:ext uri="{FF2B5EF4-FFF2-40B4-BE49-F238E27FC236}">
                <a16:creationId xmlns:a16="http://schemas.microsoft.com/office/drawing/2014/main" id="{659D09DC-98B2-58FC-51C8-0FB95972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39" y="1946275"/>
            <a:ext cx="2489964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F213-0D03-6B9E-A8E2-07CA3670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Device Slowdown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FA61-7F4A-0526-165E-104DD57B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one point I noticed that the device was really slow. </a:t>
            </a:r>
          </a:p>
          <a:p>
            <a:r>
              <a:rPr lang="en-US" dirty="0"/>
              <a:t>Like a messages were taking seconds for things I knew happened instantly.</a:t>
            </a:r>
          </a:p>
          <a:p>
            <a:r>
              <a:rPr lang="en-US" dirty="0"/>
              <a:t>The DHCP results were the area:</a:t>
            </a:r>
          </a:p>
          <a:p>
            <a:r>
              <a:rPr lang="en-US" dirty="0"/>
              <a:t>Looking at git commits, and commenting out code I finally found it in logging, my bright new </a:t>
            </a:r>
            <a:r>
              <a:rPr lang="en-US" dirty="0" err="1"/>
              <a:t>epaper</a:t>
            </a:r>
            <a:r>
              <a:rPr lang="en-US" dirty="0"/>
              <a:t> logging display was </a:t>
            </a:r>
            <a:r>
              <a:rPr lang="en-US" dirty="0" err="1"/>
              <a:t>componsed</a:t>
            </a:r>
            <a:r>
              <a:rPr lang="en-US" dirty="0"/>
              <a:t> of a backend, that logged to extended memory, and a display part, separated by a queue/linked list.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C93321F-4566-BE89-46E7-AB5045B8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97" y="2747320"/>
            <a:ext cx="4152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8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B020-FF7A-98FA-3AC6-F1617A5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Instability – </a:t>
            </a:r>
            <a:r>
              <a:rPr lang="en-US" dirty="0" err="1"/>
              <a:t>AsyncTcpServer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5D9D-D75E-07FB-7C8A-F3E8EE2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1 page app worked fine</a:t>
            </a:r>
          </a:p>
          <a:p>
            <a:r>
              <a:rPr lang="en-US" dirty="0"/>
              <a:t>Full Stack crashed every time – device reboot</a:t>
            </a:r>
          </a:p>
          <a:p>
            <a:r>
              <a:rPr lang="en-US" dirty="0"/>
              <a:t>Went thru multiple different reasons why</a:t>
            </a:r>
          </a:p>
          <a:p>
            <a:pPr lvl="1"/>
            <a:r>
              <a:rPr lang="en-US" dirty="0" err="1"/>
              <a:t>Sdfat</a:t>
            </a:r>
            <a:r>
              <a:rPr lang="en-US" dirty="0"/>
              <a:t> library didn’t support multiple concurrent access – (It was fine)</a:t>
            </a:r>
          </a:p>
          <a:p>
            <a:pPr lvl="1"/>
            <a:r>
              <a:rPr lang="en-US" dirty="0"/>
              <a:t>Not enough Stack/Heap – (It Was Fine)</a:t>
            </a:r>
          </a:p>
          <a:p>
            <a:pPr lvl="1"/>
            <a:r>
              <a:rPr lang="en-US" dirty="0"/>
              <a:t>It was fixed in another branch (Tried a few)</a:t>
            </a:r>
          </a:p>
          <a:p>
            <a:r>
              <a:rPr lang="en-US" dirty="0"/>
              <a:t>In the end, it was the last one. </a:t>
            </a:r>
          </a:p>
        </p:txBody>
      </p:sp>
    </p:spTree>
    <p:extLst>
      <p:ext uri="{BB962C8B-B14F-4D97-AF65-F5344CB8AC3E}">
        <p14:creationId xmlns:p14="http://schemas.microsoft.com/office/powerpoint/2010/main" val="30281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71E6-2764-5F3F-C15A-01A929F1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Ticket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365FF-8722-EABD-7F44-77FF74985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29" y="1825625"/>
            <a:ext cx="1002674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13C63-45CE-2E16-C21F-5A325F4551EF}"/>
              </a:ext>
            </a:extLst>
          </p:cNvPr>
          <p:cNvSpPr txBox="1"/>
          <p:nvPr/>
        </p:nvSpPr>
        <p:spPr>
          <a:xfrm>
            <a:off x="925941" y="639743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/me-no-dev/</a:t>
            </a:r>
            <a:r>
              <a:rPr lang="en-US" dirty="0" err="1"/>
              <a:t>AsyncTCP</a:t>
            </a:r>
            <a:r>
              <a:rPr lang="en-US" dirty="0"/>
              <a:t>/pull/145</a:t>
            </a:r>
          </a:p>
        </p:txBody>
      </p:sp>
    </p:spTree>
    <p:extLst>
      <p:ext uri="{BB962C8B-B14F-4D97-AF65-F5344CB8AC3E}">
        <p14:creationId xmlns:p14="http://schemas.microsoft.com/office/powerpoint/2010/main" val="308146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EEF8-EB52-E4B6-6FEB-47A2467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was in a lower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A2AA-5123-EB14-9BBF-C4CA536B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ESPAsyncWebServer</a:t>
            </a:r>
            <a:r>
              <a:rPr lang="en-US" dirty="0"/>
              <a:t> – Depends on </a:t>
            </a:r>
            <a:r>
              <a:rPr lang="en-US" dirty="0" err="1"/>
              <a:t>AsyncTCP</a:t>
            </a:r>
            <a:endParaRPr lang="en-US" dirty="0"/>
          </a:p>
          <a:p>
            <a:r>
              <a:rPr lang="en-US" dirty="0" err="1"/>
              <a:t>AsyncTCP</a:t>
            </a:r>
            <a:r>
              <a:rPr lang="en-US" dirty="0"/>
              <a:t> has some issues, and that was coming back up to “bite” the web server.</a:t>
            </a:r>
          </a:p>
        </p:txBody>
      </p:sp>
    </p:spTree>
    <p:extLst>
      <p:ext uri="{BB962C8B-B14F-4D97-AF65-F5344CB8AC3E}">
        <p14:creationId xmlns:p14="http://schemas.microsoft.com/office/powerpoint/2010/main" val="349601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72D0-D417-C612-DC26-CC77497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Stuff – real time clock is </a:t>
            </a:r>
            <a:r>
              <a:rPr lang="en-US" dirty="0" err="1"/>
              <a:t>sloooooww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C38C9-F4A6-EAD1-297A-1959CC371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3639" y="1912122"/>
            <a:ext cx="338156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3DE71-EDB5-1EBE-CEEA-75E1C172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75" y="1912122"/>
            <a:ext cx="4295087" cy="32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1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AF2C-66DF-1E0D-7529-44DF5D2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Sooooo</a:t>
            </a:r>
            <a:r>
              <a:rPr lang="en-US" dirty="0"/>
              <a:t> much content – getting rid of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5A43-56EF-D708-47F6-AEEE7CF3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969"/>
            <a:ext cx="10515600" cy="4351338"/>
          </a:xfrm>
        </p:spPr>
        <p:txBody>
          <a:bodyPr/>
          <a:lstStyle/>
          <a:p>
            <a:r>
              <a:rPr lang="en-US" dirty="0"/>
              <a:t>.map files are used for debugging web apps</a:t>
            </a:r>
          </a:p>
          <a:p>
            <a:r>
              <a:rPr lang="en-US" dirty="0"/>
              <a:t>Each framework provides them in distribution</a:t>
            </a:r>
          </a:p>
          <a:p>
            <a:r>
              <a:rPr lang="en-US" dirty="0"/>
              <a:t>There huge: (Worse when our “disk” interface is slow SPI)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Cleanup references, so we don’t waste round trips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1631C81-F8BF-F48C-A813-13BC1747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6" y="3041307"/>
            <a:ext cx="8470900" cy="12065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2FD347-3E78-860C-AF15-7B2DCCF5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56" y="5041557"/>
            <a:ext cx="7175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6671-7643-FAE5-4E93-E5AE47F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fast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BAB7-5676-CDB7-9580-59B47E29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 lot better, its still slow</a:t>
            </a:r>
          </a:p>
          <a:p>
            <a:r>
              <a:rPr lang="en-US" dirty="0"/>
              <a:t>Decided to </a:t>
            </a:r>
            <a:r>
              <a:rPr lang="en-US" dirty="0" err="1"/>
              <a:t>gzip</a:t>
            </a:r>
            <a:r>
              <a:rPr lang="en-US" dirty="0"/>
              <a:t> the big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  <a:p>
            <a:r>
              <a:rPr lang="en-US" dirty="0"/>
              <a:t>Already had some code to handle (I thought)</a:t>
            </a:r>
          </a:p>
        </p:txBody>
      </p:sp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AE697788-1E1B-81D7-4254-6F7A62E1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3" y="3723245"/>
            <a:ext cx="5898501" cy="2769630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97B7C97D-D05C-E5BB-5F96-BA3132A1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74" y="3860886"/>
            <a:ext cx="5889615" cy="26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F788-E95C-D4EE-C693-7E1B5571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now hates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17C0-03C4-16FB-1AA3-D168DD5AB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063"/>
            <a:ext cx="10515600" cy="4351338"/>
          </a:xfrm>
        </p:spPr>
        <p:txBody>
          <a:bodyPr/>
          <a:lstStyle/>
          <a:p>
            <a:r>
              <a:rPr lang="en-US" dirty="0"/>
              <a:t>Chrome now says my files are corrupted.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r>
              <a:rPr lang="en-US" dirty="0">
                <a:sym typeface="Wingdings" pitchFamily="2" charset="2"/>
              </a:rPr>
              <a:t>And of course my web </a:t>
            </a:r>
            <a:r>
              <a:rPr lang="en-US" dirty="0" err="1">
                <a:sym typeface="Wingdings" pitchFamily="2" charset="2"/>
              </a:rPr>
              <a:t>ui</a:t>
            </a:r>
            <a:r>
              <a:rPr lang="en-US" dirty="0">
                <a:sym typeface="Wingdings" pitchFamily="2" charset="2"/>
              </a:rPr>
              <a:t> is not working</a:t>
            </a:r>
          </a:p>
          <a:p>
            <a:r>
              <a:rPr lang="en-US" dirty="0">
                <a:sym typeface="Wingdings" pitchFamily="2" charset="2"/>
              </a:rPr>
              <a:t>There a header for that: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F8088B-82E2-5F72-8829-78AB948D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79" y="3425825"/>
            <a:ext cx="7454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3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I2CHaGateWay</vt:lpstr>
      <vt:lpstr>Extreme Device Slowdown</vt:lpstr>
      <vt:lpstr>Web Server Instability – AsyncTcpServer</vt:lpstr>
      <vt:lpstr>The Golden Ticket</vt:lpstr>
      <vt:lpstr>Problem was in a lower library</vt:lpstr>
      <vt:lpstr>The Bad Stuff – real time clock is sloooooww</vt:lpstr>
      <vt:lpstr>Sooooo much content – getting rid of maps</vt:lpstr>
      <vt:lpstr>Still not fast enough</vt:lpstr>
      <vt:lpstr>Chrome now hates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I2CHaGateWay</dc:title>
  <dc:creator>Glenn West</dc:creator>
  <cp:lastModifiedBy>Glenn West</cp:lastModifiedBy>
  <cp:revision>2</cp:revision>
  <dcterms:created xsi:type="dcterms:W3CDTF">2022-06-01T19:57:28Z</dcterms:created>
  <dcterms:modified xsi:type="dcterms:W3CDTF">2022-06-01T20:44:30Z</dcterms:modified>
</cp:coreProperties>
</file>