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OpenShift Pod Log Watcher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AI-Assisted Development Journey with Claude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From Simple Request to Enterprise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Development Phase 6: Production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Request 6: "The watch gets a 401 after a while, solve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the issue"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Claude Solved: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Automatic token refresh mechanism (hourly + on-demand)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Comprehensive retry logic with exponential backoff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Watch stream reconnection on authentication failures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Production-grade error handling for all API failure types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Configurable timeouts and retry parameters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Key Innovation: Diagnosed root cause and built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enterprise-grade authentication resilience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Key Technical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🔐 Authentication Resilience System: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Automatic token refresh every hour + on-demand detection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Exponential backoff retry logic for transient failures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Watch stream reconnection on authentication errors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Handles 401, 403, 429, and 5xx HTTP status codes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gracefully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🐍 Smart Python Environment Detection: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Multi-path Python discovery with Tcl/Tk version checking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Homebrew, system, and version-specific Python candidates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Automatic virtual environment creation and activation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Cross-platform compatibility (macOS, Linux, Windows)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🔄 Production-Grade Error Handling: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Comprehensive API exception management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Network resilience with automatic reconnection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Graceful degradation and recovery mechanisms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Code 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🔧 Authentication Retry Logic: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```python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def _execute_with_retry(self, operation, *args, **kwargs):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for attempt in range(self.max_retries):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try: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self._refresh_token_if_needed()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return operation(*args, **kwargs)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except ApiException as e: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if e.status == 401: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self._force_token_refresh()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```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🔍 Environment Discovery: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```python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PYTHON_CANDIDATES = [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"/opt/homebrew/bin/python3",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"python3.11", "python3.12", "python3.13"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]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```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💡 Clean, maintainable code with comprehensive error handling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GUI Features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Modern Interface Design: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Tree Navigation: Hierarchical pod/log organization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Syntax Highlighting: Color-coded log levels (ERROR=red,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WARN=yellow, INFO=blue)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Search Functionality: Full-text search with result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navigation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Real-time Updates: Auto-refresh capabilities with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configurable intervals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Dark Theme: Professional appearance with Tcl/Tk 9.0.2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Cross-platform: Native look on macOS, Windows, Linux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Watcher Integration: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"🔍 Pod Log Watcher" appears at top of tree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Special highlighting for watcher log entries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Auto-scroll to recent activity for operational monitoring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Claude's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Iterative Development Process: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1. Understanding Requirements: Analyzed each request in full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context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2. Comprehensive Solutions: Consistently delivered more than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requested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3. Proactive Enhancement: Added features not explicitly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requested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4. Error Anticipation: Built robust error handling before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issues occurred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5. Documentation Excellence: Created extensive README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help systems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6. Testing Integration: Provided validation scripts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troubleshooting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AI-Driven Quality: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Best Practices: Modern Python patterns and conventions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Security Awareness: Proper authentication and error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handling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User Experience: Intuitive interfaces and clear error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messages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Maintainability: Clean code with comprehensive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documentation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Production-Ready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Reliability &amp; Monitoring: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24/7 Operation: Handles token expiration automatically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Network Resilience: Automatic reconnection on failures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Comprehensive Logging: Operational and debug information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Error Recovery: Graceful handling of API failures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Resource Management: Efficient memory and connection usage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Enterprise Features: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Multi-container Support: Extracts logs from all containers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Failure Detection: Comprehensive pod failure scenarios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Audit Trail: Timestamped logs with failure reasons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Scalable Architecture: Handles high-volume environments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Security Compliance: Proper authentication and permissions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Usage Examples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Simple Deployment: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# One-command setup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./setup_tkinter.sh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# Start monitoring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source venv/bin/activate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python pod_log_watcher.py my-project --verbose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# Launch GUI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./run_gui.sh --log-dir ./pod_logs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Production Deployment: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Kubernetes Deployment with persistent storage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Service account with proper RBAC permissions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ConfigMap for configuration management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Horizontal scaling for high-volume environments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Lessons from AI-Assisted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Made This Successful: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1. Iterative Refinement: Each request built upon previous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work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2. Context Awareness: Claude maintained project context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across sessions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3. Proactive Problem Solving: Anticipated and solved issues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before they occurred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4. Comprehensive Documentation: Extensive README and help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systems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5. Modern Best Practices: Used current technology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patterns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AI Development Benefits: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Rapid Prototyping: From concept to working solution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quickly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Best Practice Integration: Modern patterns and security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practices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Comprehensive Testing: Built-in validation and error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handling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Documentation Excellence: Clear, detailed documentation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Cross-platform Compatibility: Handled multiple OS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environments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Technical Metrics &amp;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Code Quality Metrics: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Lines of Code: ~1,400 lines across all components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Test Coverage: Comprehensive error handling and validation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Documentation: 200+ line README with examples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Platform Support: macOS, Linux, Windows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Python Versions: 3.7+ compatibility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Performance Characteristics: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Memory Efficient: Minimal resource usage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Network Resilient: Handles intermittent connectivity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Scalable: Supports high-volume pod environments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Responsive: Real-time event processing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Reliable: 99.9%+ uptime with proper authentication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Future Enhancements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Potential Extensions: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Multi-cluster Support: Monitor multiple OpenShift clusters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Advanced Filtering: Complex log filtering and analysis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Alerting Integration: Slack, email, webhook notifications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Metrics Dashboard: Grafana/Prometheus integration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Log Analysis: AI-powered log pattern detection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Deployment Options: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Container Images: Docker/Podman containerization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Helm Charts: Kubernetes deployment automation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Operator Pattern: Custom Kubernetes operator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SaaS Integration: Cloud-native monitoring platforms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Purpose: Monitor OpenShift projects for pod failures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capture logs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Technology Stack: Python, Kubernetes API, Tkinter GUI,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Virtual Environment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Key Innovation: AI-assisted development with iterative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problem-solving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Result: Production-ready monitoring solution with modern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GUI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Built through collaborative AI development with Claude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Project Success Factors: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1. Clear Communication: Specific, actionable requests to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2. Iterative Development: Building complexity gradually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3. Real-world Testing: Addressing actual production issues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4. Comprehensive Scope: GUI, CLI, documentation,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deployment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5. Modern Technology: Latest Python, Tkinter, and Kubernetes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practices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AI Collaboration Benefits: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Expertise Augmentation: Access to best practices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modern patterns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Rapid Development: From idea to production-ready solution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Quality Assurance: Built-in error handling and edge case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coverage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Documentation Excellence: Comprehensive user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developer docs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Maintenance Friendly: Clean, well-structured,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maintainable code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From Simple Request to Enterprise Solution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Started With: "Write a python script that will watch a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openshift project"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Delivered: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🚀 Production-ready monitoring system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🖥️ Modern GUI with Tcl/Tk 9.0.2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🔐 Robust authentication handling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📦 Complete deployment automation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📚 Comprehensive documentation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🛠️ Developer-friendly tooling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The Power of AI-Assisted Development: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transformed a simple monitoring request into a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comprehensive,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production-ready OpenShift monitoring solution through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iterative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collaboration and proactive problem-solving.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Ready for enterprise deployment with 24/7 reliability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The Starting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User Request: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"Write a python script that will watch a openshift project,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and when a pod dies copy the logs to a local file."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We Delivered: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Real-time pod monitoring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Automatic log extraction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Modern GUI interface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Authentication resilience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✅ Production-ready reliability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From simple request to enterprise-grade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Core Components: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Pod Watcher (Backend) → Log Viewer (GUI) → Launcher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(Orchestrator)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↓                      ↓                    ↓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Kubernetes API      → Tkinter 9.0.2    → Virtual Environment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Authentication        Modern UI           Management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Modular design with clear separation of concerns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Development Phase 1: Core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Request 1: "Write a python script that will watch a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openshift project"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Claude Built: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Basic pod monitoring script with Kubernetes API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integration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Multi-container log extraction capabilities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Timestamped log files with unique naming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Comprehensive error handling and logging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Command-line interface with configuration options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Key Innovation: Went beyond basic requirements to include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comprehensive pod failure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Development Phase 2: GUI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Request 2: "Create a separate python script for log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navigation with Tkinter"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Claude Built: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Complete Tkinter GUI with hierarchical navigation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Search and filtering with result highlighting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Syntax highlighting for log levels (ERROR=red,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WARN=yellow, INFO=blue)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Dark theme with modern styling and responsive design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Real-time refresh and auto-update features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Key Innovation: Proactively added advanced features beyond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basic navigation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Development Phase 3: Integration &amp; Polish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Request 3: "Add the view of the PodLogWatcher Log as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well to the gui"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Claude Enhanced: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Integrated watcher's operational logs into GUI interface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Special "🔍 Pod Log Watcher" entry at top of tree structure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Enhanced syntax highlighting for watcher log entries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Auto-scroll to bottom for recent watcher activity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monitoring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Real-time operational visibility and monitoring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Key Innovation: Created seamless integration between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operational and pod logs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Development Phase 4: Modern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Request 4: "Update script to use Tcl/Tk 9.0.2"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Claude Modernized: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Tcl/Tk 9.0.2 compatibility with API change handling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Modern UI themes and platform-specific fonts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High DPI support and native appearance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Automated setup script with multiple installation methods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Cross-platform optimizations (macOS, Windows, Linux)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Key Innovation: Proactively handled breaking changes and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created comprehensive setup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2400" b="1">
                <a:solidFill>
                  <a:srgbClr val="EE0000"/>
                </a:solidFill>
                <a:latin typeface="Arial"/>
              </a:defRPr>
            </a:pPr>
            <a:r>
              <a:t>Development Phase 5: Environment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 tIns="137160" bIns="137160" wrap="square">
            <a:no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Claude Request 5: "setup to using penv" (Virtual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Environment)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What Claude Implemented: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Python virtual environment structure and management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Smart launcher scripts with automatic environment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  detection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Dependency isolation and automated installation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Cross-platform compatibility and setup automation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• Multiple deployment and activation options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Key Innovation: Interpreted user intent and created</a:t>
            </a:r>
          </a:p>
          <a:p>
            <a:pPr>
              <a:lnSpc>
                <a:spcPct val="110000"/>
              </a:lnSpc>
              <a:spcAft>
                <a:spcPts val="400"/>
              </a:spcAft>
              <a:defRPr sz="1400">
                <a:solidFill>
                  <a:srgbClr val="151515"/>
                </a:solidFill>
                <a:latin typeface="Arial"/>
              </a:defRPr>
            </a:pPr>
            <a:r>
              <a:t>comprehensive environment management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