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4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7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6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3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December 11, 2020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474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redhat.com/personal_blogs/how_to_replace_all_masters_in_an_openshift_ipi_cluster" TargetMode="External"/><Relationship Id="rId2" Type="http://schemas.openxmlformats.org/officeDocument/2006/relationships/hyperlink" Target="https://source.redhat.com/communitiesatredhat/applications/containers-paas-community/container_community_of_practice_wiki/openshift_baremetal_ipi_4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F2DC8-4D10-4C37-986F-D408D4E18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88" r="11756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70FC2-2338-D54D-8711-0138E11B4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bg1"/>
                </a:solidFill>
              </a:rPr>
              <a:t>Removing a Node/Reinstalling for OCP-IPI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95E0D-920E-4849-8C32-BC1108435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 fontScale="92500"/>
          </a:bodyPr>
          <a:lstStyle/>
          <a:p>
            <a:pPr algn="r"/>
            <a:r>
              <a:rPr lang="en-US" sz="1400" dirty="0" err="1">
                <a:solidFill>
                  <a:schemeClr val="bg1"/>
                </a:solidFill>
              </a:rPr>
              <a:t>Openshift</a:t>
            </a:r>
            <a:r>
              <a:rPr lang="en-US" sz="1400" dirty="0">
                <a:solidFill>
                  <a:schemeClr val="bg1"/>
                </a:solidFill>
              </a:rPr>
              <a:t> 4.x Installer Provisioned Bare Metal node </a:t>
            </a:r>
            <a:r>
              <a:rPr lang="en-US" sz="1400" dirty="0" err="1">
                <a:solidFill>
                  <a:schemeClr val="bg1"/>
                </a:solidFill>
              </a:rPr>
              <a:t>maint</a:t>
            </a:r>
            <a:r>
              <a:rPr lang="en-US" sz="1400" dirty="0">
                <a:solidFill>
                  <a:schemeClr val="bg1"/>
                </a:solidFill>
              </a:rPr>
              <a:t> activity.</a:t>
            </a:r>
          </a:p>
          <a:p>
            <a:pPr algn="r"/>
            <a:r>
              <a:rPr lang="en-US" sz="1400" dirty="0" err="1">
                <a:solidFill>
                  <a:schemeClr val="bg1"/>
                </a:solidFill>
              </a:rPr>
              <a:t>gwest@redhat.com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2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046A-A97D-A749-BF26-073D8F39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D8C4-C740-3943-BA56-418B148D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you have a installed cluster, and we are doing </a:t>
            </a:r>
            <a:r>
              <a:rPr lang="en-US" dirty="0" err="1"/>
              <a:t>maint</a:t>
            </a:r>
            <a:r>
              <a:rPr lang="en-US" dirty="0"/>
              <a:t> on a worker node.</a:t>
            </a:r>
          </a:p>
          <a:p>
            <a:r>
              <a:rPr lang="en-US" dirty="0" err="1"/>
              <a:t>Maint</a:t>
            </a:r>
            <a:r>
              <a:rPr lang="en-US" dirty="0"/>
              <a:t> includes:</a:t>
            </a:r>
          </a:p>
          <a:p>
            <a:pPr lvl="1"/>
            <a:r>
              <a:rPr lang="en-US" dirty="0"/>
              <a:t>Installing a </a:t>
            </a:r>
            <a:r>
              <a:rPr lang="en-US" dirty="0" err="1"/>
              <a:t>nic</a:t>
            </a:r>
            <a:endParaRPr lang="en-US" dirty="0"/>
          </a:p>
          <a:p>
            <a:pPr lvl="1"/>
            <a:r>
              <a:rPr lang="en-US" dirty="0"/>
              <a:t>Changing PSU or other hardware component</a:t>
            </a:r>
          </a:p>
          <a:p>
            <a:pPr lvl="1"/>
            <a:r>
              <a:rPr lang="en-US" dirty="0" err="1"/>
              <a:t>Recabling</a:t>
            </a:r>
            <a:endParaRPr lang="en-US" dirty="0"/>
          </a:p>
          <a:p>
            <a:pPr lvl="1"/>
            <a:r>
              <a:rPr lang="en-US" dirty="0"/>
              <a:t>Node is having difficulties:</a:t>
            </a:r>
          </a:p>
          <a:p>
            <a:pPr lvl="2"/>
            <a:r>
              <a:rPr lang="en-US" dirty="0"/>
              <a:t>Disk Failure / Memory Failure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2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AB89-DB84-EA4B-A052-7DB35EE7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Life cycle in IPI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666C-EFF9-8A4E-805C-EC57DAEB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Machines are “Kubernetes” objects, and the cluster wants to manage it and recover it. </a:t>
            </a:r>
          </a:p>
          <a:p>
            <a:r>
              <a:rPr lang="en-US" dirty="0"/>
              <a:t>If you don’t do it properly, </a:t>
            </a:r>
            <a:r>
              <a:rPr lang="en-US" dirty="0" err="1"/>
              <a:t>kube</a:t>
            </a:r>
            <a:r>
              <a:rPr lang="en-US" dirty="0"/>
              <a:t>/ironic will “fight” for control.</a:t>
            </a:r>
          </a:p>
          <a:p>
            <a:r>
              <a:rPr lang="en-US" dirty="0"/>
              <a:t>Best practice:</a:t>
            </a:r>
          </a:p>
          <a:p>
            <a:pPr lvl="1"/>
            <a:r>
              <a:rPr lang="en-US" dirty="0"/>
              <a:t>Drain the node</a:t>
            </a:r>
          </a:p>
          <a:p>
            <a:pPr lvl="1"/>
            <a:r>
              <a:rPr lang="en-US" dirty="0"/>
              <a:t>Make it </a:t>
            </a:r>
            <a:r>
              <a:rPr lang="en-US" dirty="0" err="1"/>
              <a:t>unschedulable</a:t>
            </a:r>
            <a:endParaRPr lang="en-US" dirty="0"/>
          </a:p>
          <a:p>
            <a:pPr lvl="1"/>
            <a:r>
              <a:rPr lang="en-US" dirty="0"/>
              <a:t>Shut it down</a:t>
            </a:r>
          </a:p>
        </p:txBody>
      </p:sp>
    </p:spTree>
    <p:extLst>
      <p:ext uri="{BB962C8B-B14F-4D97-AF65-F5344CB8AC3E}">
        <p14:creationId xmlns:p14="http://schemas.microsoft.com/office/powerpoint/2010/main" val="278280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5E20-1898-E64A-9F36-23647794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worry about: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7FEC-2419-A749-A0F7-37DDE9CC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time (bios/</a:t>
            </a:r>
            <a:r>
              <a:rPr lang="en-US" dirty="0" err="1"/>
              <a:t>hw</a:t>
            </a:r>
            <a:r>
              <a:rPr lang="en-US" dirty="0"/>
              <a:t>) level does not get out of sync with reality. This will cause significant problems.</a:t>
            </a:r>
          </a:p>
          <a:p>
            <a:r>
              <a:rPr lang="en-US" dirty="0"/>
              <a:t>Best to treat the node as “cattle”, and re-install/rejoin the worker.</a:t>
            </a:r>
          </a:p>
        </p:txBody>
      </p:sp>
    </p:spTree>
    <p:extLst>
      <p:ext uri="{BB962C8B-B14F-4D97-AF65-F5344CB8AC3E}">
        <p14:creationId xmlns:p14="http://schemas.microsoft.com/office/powerpoint/2010/main" val="154525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6EE4-D558-8A4C-9CF4-DD29F845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610A5-4401-FE41-A217-3DE9860B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list of machine:</a:t>
            </a:r>
          </a:p>
          <a:p>
            <a:pPr lvl="1"/>
            <a:r>
              <a:rPr lang="en-US" dirty="0" err="1"/>
              <a:t>oc</a:t>
            </a:r>
            <a:r>
              <a:rPr lang="en-US" dirty="0"/>
              <a:t> get machine -n </a:t>
            </a:r>
            <a:r>
              <a:rPr lang="en-US" dirty="0" err="1"/>
              <a:t>openshift</a:t>
            </a:r>
            <a:r>
              <a:rPr lang="en-US" dirty="0"/>
              <a:t>-machine-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Delete the machine:</a:t>
            </a:r>
          </a:p>
          <a:p>
            <a:pPr lvl="1"/>
            <a:r>
              <a:rPr lang="en-US" dirty="0" err="1"/>
              <a:t>oc</a:t>
            </a:r>
            <a:r>
              <a:rPr lang="en-US" dirty="0"/>
              <a:t> delete machine &lt;machine&gt; -n </a:t>
            </a:r>
            <a:r>
              <a:rPr lang="en-US" dirty="0" err="1"/>
              <a:t>openshift</a:t>
            </a:r>
            <a:r>
              <a:rPr lang="en-US" dirty="0"/>
              <a:t>-machine-</a:t>
            </a:r>
            <a:r>
              <a:rPr lang="en-US" dirty="0" err="1"/>
              <a:t>api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6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48FE-FB39-4C48-8A3D-0B707FA8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DELETE THE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DA63-B623-E04A-9C20-69732A651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machine controller tries to drain the node that is backed by the machine until it succeeds. In some situations, such as with a misconfigured Pod disruption budget, the drain operation might not be able to succeed in preventing the machine from being deleted. You can skip draining the node by annotating "</a:t>
            </a:r>
            <a:r>
              <a:rPr lang="en-US" dirty="0" err="1"/>
              <a:t>machine.openshift.io</a:t>
            </a:r>
            <a:r>
              <a:rPr lang="en-US" dirty="0"/>
              <a:t>/exclude-node-draining" in a specific machine. If the machine being deleted belongs to a </a:t>
            </a:r>
            <a:r>
              <a:rPr lang="en-US" dirty="0" err="1"/>
              <a:t>MachineSet</a:t>
            </a:r>
            <a:r>
              <a:rPr lang="en-US" dirty="0"/>
              <a:t>, a new machine is immediately created to satisfy the specified number of replicas.</a:t>
            </a:r>
          </a:p>
        </p:txBody>
      </p:sp>
    </p:spTree>
    <p:extLst>
      <p:ext uri="{BB962C8B-B14F-4D97-AF65-F5344CB8AC3E}">
        <p14:creationId xmlns:p14="http://schemas.microsoft.com/office/powerpoint/2010/main" val="140493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A445-7300-4D47-8CBD-3F4F8C72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AC26-3FF0-8B48-820B-05A7F0878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https://source.redhat.com/communitiesatredhat/applications/containers-paas-community/container_community_of_practice_wiki/openshift_baremetal_ipi_45</a:t>
            </a:r>
            <a:endParaRPr lang="en-US" dirty="0"/>
          </a:p>
          <a:p>
            <a:r>
              <a:rPr lang="en-US" dirty="0">
                <a:hlinkClick r:id="rId3"/>
              </a:rPr>
              <a:t>https://source.redhat.com/personal_blogs/how_to_replace_all_masters_in_an_openshift_ipi_cluster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1003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359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GradientRiseVTI</vt:lpstr>
      <vt:lpstr>Removing a Node/Reinstalling for OCP-IPI</vt:lpstr>
      <vt:lpstr>Starting Point</vt:lpstr>
      <vt:lpstr>Machine Life cycle in IPI</vt:lpstr>
      <vt:lpstr>Things to worry about:</vt:lpstr>
      <vt:lpstr>How To:</vt:lpstr>
      <vt:lpstr>WHAT HAPPENS WHEN WE DELETE THE MACHINE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a Node/Reinstalling for OCP-IPI</dc:title>
  <dc:creator>Glenn West</dc:creator>
  <cp:lastModifiedBy>Glenn West</cp:lastModifiedBy>
  <cp:revision>4</cp:revision>
  <dcterms:created xsi:type="dcterms:W3CDTF">2020-12-11T19:33:29Z</dcterms:created>
  <dcterms:modified xsi:type="dcterms:W3CDTF">2020-12-11T20:13:38Z</dcterms:modified>
</cp:coreProperties>
</file>