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4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5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3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9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6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240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14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7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dnsloadbalanc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uzzle">
            <a:extLst>
              <a:ext uri="{FF2B5EF4-FFF2-40B4-BE49-F238E27FC236}">
                <a16:creationId xmlns:a16="http://schemas.microsoft.com/office/drawing/2014/main" id="{B107D315-FB87-4687-8758-8D3D1B7D4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6" b="108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953E9-644C-9345-BD58-1F931392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9271276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 err="1"/>
              <a:t>pdnsloadblancer</a:t>
            </a:r>
            <a:endParaRPr lang="en-US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4FDCE-19CE-5040-A784-D20045A87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Traffic Manager (Locally)</a:t>
            </a:r>
          </a:p>
        </p:txBody>
      </p:sp>
    </p:spTree>
    <p:extLst>
      <p:ext uri="{BB962C8B-B14F-4D97-AF65-F5344CB8AC3E}">
        <p14:creationId xmlns:p14="http://schemas.microsoft.com/office/powerpoint/2010/main" val="482050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4012-D5D1-E041-B085-F373757D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to </a:t>
            </a:r>
            <a:r>
              <a:rPr lang="en-US" dirty="0" err="1"/>
              <a:t>pdnsloadbalancer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37CF-28AB-1049-BC63-F7BB724A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Stateless service built on top of </a:t>
            </a:r>
            <a:r>
              <a:rPr lang="en-US" dirty="0" err="1"/>
              <a:t>pdns</a:t>
            </a:r>
            <a:r>
              <a:rPr lang="en-US" dirty="0"/>
              <a:t>.  </a:t>
            </a:r>
          </a:p>
          <a:p>
            <a:r>
              <a:rPr lang="en-US" dirty="0"/>
              <a:t>All state stored in </a:t>
            </a:r>
            <a:r>
              <a:rPr lang="en-US" dirty="0" err="1"/>
              <a:t>pdns</a:t>
            </a:r>
            <a:r>
              <a:rPr lang="en-US" dirty="0"/>
              <a:t>.</a:t>
            </a:r>
          </a:p>
          <a:p>
            <a:r>
              <a:rPr lang="en-US" dirty="0"/>
              <a:t>Implemented as a </a:t>
            </a:r>
            <a:r>
              <a:rPr lang="en-US" dirty="0" err="1"/>
              <a:t>linux</a:t>
            </a:r>
            <a:r>
              <a:rPr lang="en-US" dirty="0"/>
              <a:t> service.</a:t>
            </a:r>
          </a:p>
          <a:p>
            <a:r>
              <a:rPr lang="en-US" dirty="0"/>
              <a:t>Any </a:t>
            </a:r>
            <a:r>
              <a:rPr lang="en-US" dirty="0" err="1"/>
              <a:t>pdns</a:t>
            </a:r>
            <a:r>
              <a:rPr lang="en-US" dirty="0"/>
              <a:t> </a:t>
            </a:r>
            <a:r>
              <a:rPr lang="en-US" dirty="0" err="1"/>
              <a:t>dns</a:t>
            </a:r>
            <a:r>
              <a:rPr lang="en-US" dirty="0"/>
              <a:t> entry that has multiple servers will be “load balanced”, by a </a:t>
            </a:r>
            <a:r>
              <a:rPr lang="en-US" dirty="0" err="1"/>
              <a:t>combiniation</a:t>
            </a:r>
            <a:r>
              <a:rPr lang="en-US" dirty="0"/>
              <a:t> of round robin by </a:t>
            </a:r>
            <a:r>
              <a:rPr lang="en-US" dirty="0" err="1"/>
              <a:t>pdns</a:t>
            </a:r>
            <a:r>
              <a:rPr lang="en-US" dirty="0"/>
              <a:t>, and if down, by </a:t>
            </a:r>
            <a:r>
              <a:rPr lang="en-US" dirty="0" err="1"/>
              <a:t>pdnsloadbalancer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7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D1DE-B547-AD4C-BF66-819044B8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D7FA-6B62-AA4F-9F2D-F2CB52F2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Pdnsloadbalancer</a:t>
            </a:r>
            <a:r>
              <a:rPr lang="en-US" dirty="0"/>
              <a:t> using rest, gathers a list of hosts with </a:t>
            </a:r>
            <a:r>
              <a:rPr lang="en-US" dirty="0" err="1"/>
              <a:t>mulitiple</a:t>
            </a:r>
            <a:r>
              <a:rPr lang="en-US" dirty="0"/>
              <a:t> entries.</a:t>
            </a:r>
          </a:p>
          <a:p>
            <a:r>
              <a:rPr lang="en-US" dirty="0"/>
              <a:t>Each of those hosts is then pinged, if up, its enabled, if down, its entry is disabled.</a:t>
            </a:r>
          </a:p>
          <a:p>
            <a:r>
              <a:rPr lang="en-US" dirty="0"/>
              <a:t>All hosts are static addressed via </a:t>
            </a:r>
            <a:r>
              <a:rPr lang="en-US" dirty="0" err="1"/>
              <a:t>dhcp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3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651A-6F15-DF4D-8F9E-058F44A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A7978B89-391C-CA42-B930-E32ACBFF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5" y="2429593"/>
            <a:ext cx="7241059" cy="70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B822-B51D-BC40-A0EC-B35C1589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it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5154-DF48-C144-92DB-BB3A57FF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</a:t>
            </a:r>
            <a:r>
              <a:rPr lang="en-US" dirty="0" err="1"/>
              <a:t>golang</a:t>
            </a:r>
            <a:r>
              <a:rPr lang="en-US" dirty="0"/>
              <a:t> executable, making rest calls to </a:t>
            </a:r>
            <a:r>
              <a:rPr lang="en-US" dirty="0" err="1"/>
              <a:t>pdns</a:t>
            </a:r>
            <a:r>
              <a:rPr lang="en-US" dirty="0"/>
              <a:t>.</a:t>
            </a:r>
          </a:p>
          <a:p>
            <a:r>
              <a:rPr lang="en-US" dirty="0"/>
              <a:t>242 Lines of Go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DFF7-0098-144D-BA2B-BCFAD74E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DBF1-4285-0248-B3C0-234C6CC2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 full open field in </a:t>
            </a:r>
            <a:r>
              <a:rPr lang="en-US" dirty="0" err="1"/>
              <a:t>pdns</a:t>
            </a:r>
            <a:r>
              <a:rPr lang="en-US" dirty="0"/>
              <a:t>, so a rest based health check would be easy to implement. Or even multiple different types. Embedded json has a lot of power.</a:t>
            </a:r>
          </a:p>
        </p:txBody>
      </p:sp>
    </p:spTree>
    <p:extLst>
      <p:ext uri="{BB962C8B-B14F-4D97-AF65-F5344CB8AC3E}">
        <p14:creationId xmlns:p14="http://schemas.microsoft.com/office/powerpoint/2010/main" val="118440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5947-8573-7047-8D25-7CE8B31A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061C-5E33-3841-A487-6767643B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https://github.com/glennswest/pdnsloadbalancer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3569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7"/>
      </a:accent1>
      <a:accent2>
        <a:srgbClr val="9C3BB1"/>
      </a:accent2>
      <a:accent3>
        <a:srgbClr val="7D4DC3"/>
      </a:accent3>
      <a:accent4>
        <a:srgbClr val="4344B5"/>
      </a:accent4>
      <a:accent5>
        <a:srgbClr val="4D7FC3"/>
      </a:accent5>
      <a:accent6>
        <a:srgbClr val="3B9FB1"/>
      </a:accent6>
      <a:hlink>
        <a:srgbClr val="3F61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172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pdnsloadblancer</vt:lpstr>
      <vt:lpstr>Into to pdnsloadbalancer</vt:lpstr>
      <vt:lpstr>How It Works</vt:lpstr>
      <vt:lpstr>Running</vt:lpstr>
      <vt:lpstr>How’s it implemented</vt:lpstr>
      <vt:lpstr>Enhancements</vt:lpstr>
      <vt:lpstr>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pdnsloadblancer</dc:title>
  <dc:creator>Glenn West</dc:creator>
  <cp:lastModifiedBy>Glenn West</cp:lastModifiedBy>
  <cp:revision>4</cp:revision>
  <dcterms:created xsi:type="dcterms:W3CDTF">2021-03-08T14:57:17Z</dcterms:created>
  <dcterms:modified xsi:type="dcterms:W3CDTF">2021-03-08T15:40:56Z</dcterms:modified>
</cp:coreProperties>
</file>