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6" r:id="rId8"/>
    <p:sldId id="277" r:id="rId9"/>
    <p:sldId id="264" r:id="rId10"/>
    <p:sldId id="261" r:id="rId11"/>
    <p:sldId id="262" r:id="rId12"/>
    <p:sldId id="275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8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ilky way">
            <a:extLst>
              <a:ext uri="{FF2B5EF4-FFF2-40B4-BE49-F238E27FC236}">
                <a16:creationId xmlns:a16="http://schemas.microsoft.com/office/drawing/2014/main" id="{3751A2E3-BA82-48B7-39E0-069272D376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148" b="7826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5C431-1026-CFF9-03CB-E300CD64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NSS – Nebulas Stated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3344F-EE8E-CC67-3B38-EC7218109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Combining NVME, SSD, 100Gig and Above NIC and ARM, plus the software to make it all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3B68-8697-5F6D-9099-EBDE63AB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E8F8-CD5D-3115-AA95-73D8898F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 err="1"/>
              <a:t>Nvmetarget</a:t>
            </a:r>
            <a:r>
              <a:rPr lang="en-US" dirty="0"/>
              <a:t> – Used for emulating </a:t>
            </a:r>
            <a:r>
              <a:rPr lang="en-US" dirty="0" err="1"/>
              <a:t>mikrotik</a:t>
            </a:r>
            <a:r>
              <a:rPr lang="en-US" dirty="0"/>
              <a:t> on </a:t>
            </a:r>
            <a:r>
              <a:rPr lang="en-US" dirty="0" err="1"/>
              <a:t>linux</a:t>
            </a:r>
            <a:r>
              <a:rPr lang="en-US" dirty="0"/>
              <a:t> host</a:t>
            </a:r>
          </a:p>
          <a:p>
            <a:pPr lvl="2"/>
            <a:r>
              <a:rPr lang="en-US" dirty="0"/>
              <a:t>Coded - Currently working for volume allocation</a:t>
            </a:r>
          </a:p>
          <a:p>
            <a:pPr lvl="1"/>
            <a:r>
              <a:rPr lang="en-US" dirty="0" err="1"/>
              <a:t>Storeman</a:t>
            </a:r>
            <a:r>
              <a:rPr lang="en-US" dirty="0"/>
              <a:t> – A container that provides a </a:t>
            </a:r>
            <a:r>
              <a:rPr lang="en-US" dirty="0" err="1"/>
              <a:t>gui</a:t>
            </a:r>
            <a:r>
              <a:rPr lang="en-US" dirty="0"/>
              <a:t> for setup, and handles volume creation, and distribution of volumes – runs on storage node</a:t>
            </a:r>
          </a:p>
          <a:p>
            <a:pPr lvl="2"/>
            <a:r>
              <a:rPr lang="en-US" dirty="0"/>
              <a:t>Development started, WIP to integrate library, and table definition and </a:t>
            </a:r>
            <a:r>
              <a:rPr lang="en-US" dirty="0" err="1"/>
              <a:t>gui</a:t>
            </a:r>
            <a:r>
              <a:rPr lang="en-US" dirty="0"/>
              <a:t> for both standard and advanced features</a:t>
            </a:r>
          </a:p>
          <a:p>
            <a:pPr lvl="3"/>
            <a:r>
              <a:rPr lang="en-US" dirty="0"/>
              <a:t>Focus on </a:t>
            </a:r>
            <a:r>
              <a:rPr lang="en-US" dirty="0" err="1"/>
              <a:t>nvme</a:t>
            </a:r>
            <a:r>
              <a:rPr lang="en-US" dirty="0"/>
              <a:t> first</a:t>
            </a:r>
          </a:p>
          <a:p>
            <a:pPr lvl="1"/>
            <a:r>
              <a:rPr lang="en-US" dirty="0" err="1"/>
              <a:t>Mikrotik_csi</a:t>
            </a:r>
            <a:r>
              <a:rPr lang="en-US" dirty="0"/>
              <a:t> – A </a:t>
            </a:r>
            <a:r>
              <a:rPr lang="en-US" dirty="0" err="1"/>
              <a:t>ocp</a:t>
            </a:r>
            <a:r>
              <a:rPr lang="en-US" dirty="0"/>
              <a:t> component, that handles </a:t>
            </a:r>
            <a:r>
              <a:rPr lang="en-US" dirty="0" err="1"/>
              <a:t>pv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Development started, tested capture of </a:t>
            </a:r>
            <a:r>
              <a:rPr lang="en-US" dirty="0" err="1"/>
              <a:t>pv</a:t>
            </a:r>
            <a:r>
              <a:rPr lang="en-US" dirty="0"/>
              <a:t> requests, and working to that point, blocked on </a:t>
            </a:r>
            <a:r>
              <a:rPr lang="en-US" dirty="0" err="1"/>
              <a:t>storeman</a:t>
            </a:r>
            <a:r>
              <a:rPr lang="en-US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5986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94E5-3F65-2C1F-D0A8-39E4D6F1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C972-C673-1495-AEB9-8A093987B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Lab:</a:t>
            </a:r>
          </a:p>
          <a:p>
            <a:pPr lvl="1"/>
            <a:r>
              <a:rPr lang="en-US" dirty="0"/>
              <a:t>Running on components virtual for software development. </a:t>
            </a:r>
          </a:p>
          <a:p>
            <a:pPr lvl="1"/>
            <a:r>
              <a:rPr lang="en-US" dirty="0"/>
              <a:t>A emulated ROSE appliance</a:t>
            </a:r>
          </a:p>
          <a:p>
            <a:pPr lvl="1"/>
            <a:r>
              <a:rPr lang="en-US" dirty="0"/>
              <a:t>Test RHEL Box to access emulated environment</a:t>
            </a:r>
          </a:p>
          <a:p>
            <a:r>
              <a:rPr lang="en-US" dirty="0"/>
              <a:t>Planned Lab: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ROSE Appliance with 20x1TB </a:t>
            </a:r>
            <a:r>
              <a:rPr lang="en-US" dirty="0" err="1"/>
              <a:t>ssds</a:t>
            </a:r>
            <a:r>
              <a:rPr lang="en-US" dirty="0"/>
              <a:t> (Using m.2 to u.2 adapter)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CRS520-4XS-16XQ-RM 16 Port 100 Gig Switch</a:t>
            </a:r>
          </a:p>
          <a:p>
            <a:pPr lvl="1"/>
            <a:r>
              <a:rPr lang="en-US" dirty="0"/>
              <a:t>100 Gig Nic in development server </a:t>
            </a:r>
          </a:p>
        </p:txBody>
      </p:sp>
      <p:pic>
        <p:nvPicPr>
          <p:cNvPr id="6" name="Content Placeholder 5" descr="A white computer tower with a glass door&#10;&#10;Description automatically generated">
            <a:extLst>
              <a:ext uri="{FF2B5EF4-FFF2-40B4-BE49-F238E27FC236}">
                <a16:creationId xmlns:a16="http://schemas.microsoft.com/office/drawing/2014/main" id="{B588CA8D-1CA0-B1F5-8330-5246A537A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351" y="1715836"/>
            <a:ext cx="3472051" cy="4629402"/>
          </a:xfrm>
        </p:spPr>
      </p:pic>
    </p:spTree>
    <p:extLst>
      <p:ext uri="{BB962C8B-B14F-4D97-AF65-F5344CB8AC3E}">
        <p14:creationId xmlns:p14="http://schemas.microsoft.com/office/powerpoint/2010/main" val="387087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B75AB9-4D1B-CDE5-F5B1-4AA277CD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9" y="345989"/>
            <a:ext cx="10975014" cy="61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5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5AC309-2365-1EFF-0E73-5FB88698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55599"/>
            <a:ext cx="9346170" cy="58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78AB95-F0BC-F9DC-1584-C407A4DD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42900"/>
            <a:ext cx="9950306" cy="62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9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B86007-E738-081E-999F-9E8806B2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36549"/>
            <a:ext cx="9956972" cy="63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540230-3DC1-646D-5D56-738ACB9F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61950"/>
            <a:ext cx="10223500" cy="64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51A2A7F-AE49-EA14-E1CB-3115EDEB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21" y="160496"/>
            <a:ext cx="10700951" cy="64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BB9C68-FAB7-7A64-AA97-5D8E4477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36550"/>
            <a:ext cx="10093582" cy="63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BC7C4F-D6D4-A50A-E49B-8F04080B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2" y="380485"/>
            <a:ext cx="11717227" cy="56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208A-57FC-10B5-A30D-35A2BFD1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94DE-4AAB-C903-C857-59B06446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more storage, at lower cost, at higher speed, at low power, and low overhead.</a:t>
            </a:r>
          </a:p>
          <a:p>
            <a:r>
              <a:rPr lang="en-US" dirty="0"/>
              <a:t>First it’s a hardware problem: </a:t>
            </a:r>
          </a:p>
          <a:p>
            <a:pPr lvl="1"/>
            <a:r>
              <a:rPr lang="en-US" dirty="0"/>
              <a:t>Drives are small</a:t>
            </a:r>
          </a:p>
          <a:p>
            <a:pPr lvl="1"/>
            <a:r>
              <a:rPr lang="en-US" dirty="0"/>
              <a:t>Apps are closer to edge</a:t>
            </a:r>
          </a:p>
          <a:p>
            <a:r>
              <a:rPr lang="en-US" dirty="0"/>
              <a:t>Second it’s a “connection” problem:</a:t>
            </a:r>
          </a:p>
          <a:p>
            <a:pPr lvl="1"/>
            <a:r>
              <a:rPr lang="en-US" dirty="0"/>
              <a:t>Traditional solutions are hard-wired to a single node</a:t>
            </a:r>
          </a:p>
          <a:p>
            <a:pPr lvl="1"/>
            <a:r>
              <a:rPr lang="en-US" dirty="0"/>
              <a:t>We want the speed of local </a:t>
            </a:r>
            <a:r>
              <a:rPr lang="en-US" dirty="0" err="1"/>
              <a:t>ssd’s</a:t>
            </a:r>
            <a:r>
              <a:rPr lang="en-US" dirty="0"/>
              <a:t> but outside the server box</a:t>
            </a:r>
          </a:p>
          <a:p>
            <a:pPr lvl="2"/>
            <a:r>
              <a:rPr lang="en-US" dirty="0"/>
              <a:t>Pods need to move</a:t>
            </a:r>
          </a:p>
          <a:p>
            <a:r>
              <a:rPr lang="en-US" dirty="0"/>
              <a:t>Third, we need speed</a:t>
            </a:r>
          </a:p>
          <a:p>
            <a:pPr lvl="1"/>
            <a:r>
              <a:rPr lang="en-US" dirty="0"/>
              <a:t>To match the </a:t>
            </a:r>
            <a:r>
              <a:rPr lang="en-US" dirty="0" err="1"/>
              <a:t>ssd</a:t>
            </a:r>
            <a:r>
              <a:rPr lang="en-US" dirty="0"/>
              <a:t> we need high speed, high thruput, and low latency</a:t>
            </a:r>
          </a:p>
        </p:txBody>
      </p:sp>
    </p:spTree>
    <p:extLst>
      <p:ext uri="{BB962C8B-B14F-4D97-AF65-F5344CB8AC3E}">
        <p14:creationId xmlns:p14="http://schemas.microsoft.com/office/powerpoint/2010/main" val="154210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AB8EC05-F6E5-3109-AFCC-A65D8747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336550"/>
            <a:ext cx="9829443" cy="62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7BEB9C-03DF-1B46-95B9-851B8303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54" y="1482812"/>
            <a:ext cx="7935908" cy="30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3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5E75D2-B81A-2D0E-833F-53F9AB10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4" y="1103266"/>
            <a:ext cx="11378632" cy="49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01E5-99AC-8790-BD3B-A2D45739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– 100 Gig Ethernet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C918-E548-C94C-2AE7-283327375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100 Gig switches price has fallen</a:t>
            </a:r>
          </a:p>
          <a:p>
            <a:pPr lvl="1"/>
            <a:r>
              <a:rPr lang="en-US" dirty="0"/>
              <a:t>100 Gig – 16 Port = $2000 - $125 a port</a:t>
            </a:r>
          </a:p>
          <a:p>
            <a:pPr lvl="1"/>
            <a:r>
              <a:rPr lang="en-US" dirty="0" err="1"/>
              <a:t>Mikrotik</a:t>
            </a:r>
            <a:r>
              <a:rPr lang="en-US" dirty="0"/>
              <a:t> CRS520-4XS-16XQ-RM</a:t>
            </a:r>
          </a:p>
          <a:p>
            <a:r>
              <a:rPr lang="en-US" dirty="0"/>
              <a:t>100 Gig </a:t>
            </a:r>
            <a:r>
              <a:rPr lang="en-US" dirty="0" err="1"/>
              <a:t>Nics</a:t>
            </a:r>
            <a:r>
              <a:rPr lang="en-US" dirty="0"/>
              <a:t> pricing has fallen</a:t>
            </a:r>
          </a:p>
          <a:p>
            <a:r>
              <a:rPr lang="en-US" dirty="0"/>
              <a:t>NVME Over TCP has become widely supported, allowing for use over 100Gig networks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white electronic device with many ports&#10;&#10;Description automatically generated">
            <a:extLst>
              <a:ext uri="{FF2B5EF4-FFF2-40B4-BE49-F238E27FC236}">
                <a16:creationId xmlns:a16="http://schemas.microsoft.com/office/drawing/2014/main" id="{AE1DEE81-4D43-F681-B3A9-FBF62CF970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9863" y="3126153"/>
            <a:ext cx="5165725" cy="2671032"/>
          </a:xfrm>
        </p:spPr>
      </p:pic>
    </p:spTree>
    <p:extLst>
      <p:ext uri="{BB962C8B-B14F-4D97-AF65-F5344CB8AC3E}">
        <p14:creationId xmlns:p14="http://schemas.microsoft.com/office/powerpoint/2010/main" val="139378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2526-D813-0FB1-4F97-18098B74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26D0-6F99-AB1C-C232-6371A7EF2E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Where to put the drives?</a:t>
            </a:r>
          </a:p>
          <a:p>
            <a:r>
              <a:rPr lang="en-US" dirty="0"/>
              <a:t>New generation of storage appliances</a:t>
            </a:r>
          </a:p>
          <a:p>
            <a:pPr lvl="1"/>
            <a:r>
              <a:rPr lang="en-US" dirty="0"/>
              <a:t>100 Gig Network native</a:t>
            </a:r>
          </a:p>
          <a:p>
            <a:pPr lvl="1"/>
            <a:r>
              <a:rPr lang="en-US" dirty="0"/>
              <a:t>NVME over TCP Built IN</a:t>
            </a:r>
          </a:p>
          <a:p>
            <a:pPr lvl="1"/>
            <a:r>
              <a:rPr lang="en-US" dirty="0"/>
              <a:t>20 u.2 Drive slots for </a:t>
            </a:r>
            <a:r>
              <a:rPr lang="en-US" dirty="0" err="1"/>
              <a:t>ssd’s</a:t>
            </a:r>
            <a:endParaRPr lang="en-US" dirty="0"/>
          </a:p>
          <a:p>
            <a:pPr lvl="2"/>
            <a:r>
              <a:rPr lang="en-US" dirty="0"/>
              <a:t>Can use 20 m.2 drives with adapter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nvme</a:t>
            </a:r>
            <a:r>
              <a:rPr lang="en-US" dirty="0"/>
              <a:t> over </a:t>
            </a:r>
            <a:r>
              <a:rPr lang="en-US" dirty="0" err="1"/>
              <a:t>tcp</a:t>
            </a:r>
            <a:endParaRPr lang="en-US" dirty="0"/>
          </a:p>
          <a:p>
            <a:pPr lvl="1"/>
            <a:r>
              <a:rPr lang="en-US" dirty="0"/>
              <a:t>Support for RAID</a:t>
            </a:r>
          </a:p>
          <a:p>
            <a:pPr lvl="1"/>
            <a:r>
              <a:rPr lang="en-US" dirty="0"/>
              <a:t>Support for virtual drive export/thin provisioning</a:t>
            </a:r>
          </a:p>
          <a:p>
            <a:pPr lvl="1"/>
            <a:r>
              <a:rPr lang="en-US" dirty="0"/>
              <a:t>NFS Support</a:t>
            </a:r>
          </a:p>
          <a:p>
            <a:pPr lvl="1"/>
            <a:r>
              <a:rPr lang="en-US" dirty="0"/>
              <a:t>iSCSI support</a:t>
            </a:r>
          </a:p>
          <a:p>
            <a:pPr lvl="1"/>
            <a:r>
              <a:rPr lang="en-US" dirty="0"/>
              <a:t>Lower Power ARM</a:t>
            </a:r>
          </a:p>
        </p:txBody>
      </p:sp>
      <p:pic>
        <p:nvPicPr>
          <p:cNvPr id="1026" name="Picture 2" descr="MikroTik RDS2216 Announcement Overview">
            <a:extLst>
              <a:ext uri="{FF2B5EF4-FFF2-40B4-BE49-F238E27FC236}">
                <a16:creationId xmlns:a16="http://schemas.microsoft.com/office/drawing/2014/main" id="{CA8B3A7C-8DA6-C7D4-86D5-EB52141CCA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5" y="2236573"/>
            <a:ext cx="5828180" cy="35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1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2317-8CA6-D4C2-FCE5-7F32B6CE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NVME Over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29A7-91CA-D5C6-B6FC-7790911AD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NVME Over TCP – extends </a:t>
            </a:r>
            <a:r>
              <a:rPr lang="en-US" dirty="0" err="1"/>
              <a:t>ssd</a:t>
            </a:r>
            <a:r>
              <a:rPr lang="en-US" dirty="0"/>
              <a:t> drive level protocol to the network</a:t>
            </a:r>
          </a:p>
          <a:p>
            <a:r>
              <a:rPr lang="en-US" dirty="0"/>
              <a:t>Lower overhead than iSCSI</a:t>
            </a:r>
          </a:p>
          <a:p>
            <a:r>
              <a:rPr lang="en-US" dirty="0"/>
              <a:t>Possible to go directly to drive as network</a:t>
            </a:r>
          </a:p>
          <a:p>
            <a:r>
              <a:rPr lang="en-US" dirty="0"/>
              <a:t>Can be acerated/off-loaded for best thru-put</a:t>
            </a:r>
          </a:p>
          <a:p>
            <a:r>
              <a:rPr lang="en-US" dirty="0"/>
              <a:t>Supported by RHEL</a:t>
            </a:r>
          </a:p>
          <a:p>
            <a:r>
              <a:rPr lang="en-US" dirty="0"/>
              <a:t>Reference:</a:t>
            </a: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/pulse/nvmetcp-simplified-rajesh-dangi-1nvzc/</a:t>
            </a:r>
          </a:p>
          <a:p>
            <a:endParaRPr lang="en-US" dirty="0"/>
          </a:p>
        </p:txBody>
      </p:sp>
      <p:pic>
        <p:nvPicPr>
          <p:cNvPr id="6" name="Content Placeholder 5" descr="A diagram of a switch&#10;&#10;Description automatically generated">
            <a:extLst>
              <a:ext uri="{FF2B5EF4-FFF2-40B4-BE49-F238E27FC236}">
                <a16:creationId xmlns:a16="http://schemas.microsoft.com/office/drawing/2014/main" id="{CD1F270E-62B2-94E6-CF31-2FFF3761BD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5067" y="2384650"/>
            <a:ext cx="5165725" cy="2031903"/>
          </a:xfrm>
        </p:spPr>
      </p:pic>
    </p:spTree>
    <p:extLst>
      <p:ext uri="{BB962C8B-B14F-4D97-AF65-F5344CB8AC3E}">
        <p14:creationId xmlns:p14="http://schemas.microsoft.com/office/powerpoint/2010/main" val="221122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6E0C-834A-33E5-5721-0D89B3FE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OCP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5633-6ADA-A994-3112-F3373250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Storage Provisioner</a:t>
            </a:r>
          </a:p>
          <a:p>
            <a:pPr lvl="1"/>
            <a:r>
              <a:rPr lang="en-US" dirty="0"/>
              <a:t>Provisions disk on RDS with thin/thick</a:t>
            </a:r>
          </a:p>
          <a:p>
            <a:pPr lvl="1"/>
            <a:r>
              <a:rPr lang="en-US" dirty="0"/>
              <a:t>Allows movement pods from node to node</a:t>
            </a:r>
          </a:p>
          <a:p>
            <a:pPr lvl="1"/>
            <a:r>
              <a:rPr lang="en-US" dirty="0"/>
              <a:t>Support for:</a:t>
            </a:r>
          </a:p>
          <a:p>
            <a:pPr lvl="2"/>
            <a:r>
              <a:rPr lang="en-US" dirty="0" err="1"/>
              <a:t>Nvme</a:t>
            </a:r>
            <a:r>
              <a:rPr lang="en-US" dirty="0"/>
              <a:t> Over TCP</a:t>
            </a:r>
          </a:p>
          <a:p>
            <a:pPr lvl="2"/>
            <a:r>
              <a:rPr lang="en-US" dirty="0"/>
              <a:t>iSCSI</a:t>
            </a:r>
          </a:p>
          <a:p>
            <a:pPr lvl="2"/>
            <a:r>
              <a:rPr lang="en-US" dirty="0"/>
              <a:t>NFS</a:t>
            </a:r>
          </a:p>
          <a:p>
            <a:r>
              <a:rPr lang="en-US" dirty="0"/>
              <a:t>Storage Manager – Containerized app on appliance</a:t>
            </a:r>
          </a:p>
          <a:p>
            <a:pPr lvl="1"/>
            <a:r>
              <a:rPr lang="en-US" dirty="0"/>
              <a:t>Provides REST </a:t>
            </a:r>
            <a:r>
              <a:rPr lang="en-US" dirty="0" err="1"/>
              <a:t>api</a:t>
            </a:r>
            <a:r>
              <a:rPr lang="en-US" dirty="0"/>
              <a:t> and </a:t>
            </a:r>
            <a:r>
              <a:rPr lang="en-US" dirty="0" err="1"/>
              <a:t>gui</a:t>
            </a:r>
            <a:r>
              <a:rPr lang="en-US" dirty="0"/>
              <a:t> for storage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E005-8C47-574C-194E-FC2C4B29F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Additional Features:</a:t>
            </a:r>
          </a:p>
          <a:p>
            <a:pPr lvl="1"/>
            <a:r>
              <a:rPr lang="en-US" dirty="0"/>
              <a:t>Capacity Management across multiple appliances</a:t>
            </a:r>
          </a:p>
          <a:p>
            <a:pPr lvl="1"/>
            <a:r>
              <a:rPr lang="en-US" dirty="0"/>
              <a:t>Appliance Evac – Will require client container shutdown/restart</a:t>
            </a:r>
          </a:p>
          <a:p>
            <a:pPr lvl="1"/>
            <a:r>
              <a:rPr lang="en-US" dirty="0"/>
              <a:t>RAID support – Allow a host raid on </a:t>
            </a:r>
            <a:r>
              <a:rPr lang="en-US" dirty="0" err="1"/>
              <a:t>ocp</a:t>
            </a:r>
            <a:r>
              <a:rPr lang="en-US" dirty="0"/>
              <a:t> node to connect to 2 virtual volumes on possibly 2 different hosts, in different racks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ADF-BD99-4346-09DD-189BCA4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Enhancement for telco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482-BFFD-DC90-C85A-D80BB32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for </a:t>
            </a:r>
            <a:r>
              <a:rPr lang="en-US" dirty="0" err="1"/>
              <a:t>openshift</a:t>
            </a:r>
            <a:r>
              <a:rPr lang="en-US" dirty="0"/>
              <a:t> install – As a container on the storage appliance (With optional redundancy of a second copy on a second node)</a:t>
            </a:r>
          </a:p>
          <a:p>
            <a:pPr lvl="1"/>
            <a:r>
              <a:rPr lang="en-US" dirty="0"/>
              <a:t>Tip to </a:t>
            </a:r>
            <a:r>
              <a:rPr lang="en-US" dirty="0" err="1"/>
              <a:t>Ondrej</a:t>
            </a:r>
            <a:r>
              <a:rPr lang="en-US" dirty="0"/>
              <a:t> </a:t>
            </a:r>
            <a:r>
              <a:rPr lang="en-US" dirty="0" err="1"/>
              <a:t>Famera</a:t>
            </a:r>
            <a:r>
              <a:rPr lang="en-US" dirty="0"/>
              <a:t> for already getting registry working on ARM/Pi</a:t>
            </a:r>
          </a:p>
          <a:p>
            <a:r>
              <a:rPr lang="en-US" dirty="0"/>
              <a:t>Offload of audit logs</a:t>
            </a:r>
          </a:p>
          <a:p>
            <a:r>
              <a:rPr lang="en-US" dirty="0"/>
              <a:t>Offload of stats</a:t>
            </a:r>
          </a:p>
          <a:p>
            <a:r>
              <a:rPr lang="en-US" dirty="0" err="1"/>
              <a:t>Minio</a:t>
            </a:r>
            <a:r>
              <a:rPr lang="en-US" dirty="0"/>
              <a:t> Support – For backup of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5D25-3795-0491-1D42-6A688AF0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30EE-3F08-34B4-41B3-DE34B40A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</a:t>
            </a:r>
            <a:r>
              <a:rPr lang="en-US" dirty="0" err="1"/>
              <a:t>nvmetarget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F07B-37AE-518C-ED18-9EF496E6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/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6A5E-8640-1A80-CFBF-AB7BE18B63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RDS/NVME Over TCP – is idea for edge type deployment</a:t>
            </a:r>
          </a:p>
          <a:p>
            <a:r>
              <a:rPr lang="en-US" dirty="0"/>
              <a:t>Support for PV’s for apps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5A7D-0ADE-BC1D-1450-B85E4049A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57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608</Words>
  <Application>Microsoft Macintosh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Bierstadt</vt:lpstr>
      <vt:lpstr>GestaltVTI</vt:lpstr>
      <vt:lpstr>NSS – Nebulas Stated Storage</vt:lpstr>
      <vt:lpstr>Problems</vt:lpstr>
      <vt:lpstr>Connection – 100 Gig Ethernet</vt:lpstr>
      <vt:lpstr>Storage Appliance</vt:lpstr>
      <vt:lpstr>Why NVME Over TCP</vt:lpstr>
      <vt:lpstr>Next Generation OCP Storage</vt:lpstr>
      <vt:lpstr>Further Enhancement for telco</vt:lpstr>
      <vt:lpstr>Where is the source:</vt:lpstr>
      <vt:lpstr>Where / Why</vt:lpstr>
      <vt:lpstr>Components</vt:lpstr>
      <vt:lpstr>The Lab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NSS – Nebulas Stated Storage</dc:title>
  <dc:creator>Glenn West</dc:creator>
  <cp:lastModifiedBy>Glenn West</cp:lastModifiedBy>
  <cp:revision>2</cp:revision>
  <dcterms:created xsi:type="dcterms:W3CDTF">2025-03-27T15:44:11Z</dcterms:created>
  <dcterms:modified xsi:type="dcterms:W3CDTF">2025-03-28T16:12:38Z</dcterms:modified>
</cp:coreProperties>
</file>