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952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7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5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7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5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WEST@REDHA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orker-2.gw.lo:1936/healthz/ready" TargetMode="External"/><Relationship Id="rId2" Type="http://schemas.openxmlformats.org/officeDocument/2006/relationships/hyperlink" Target="https://github.com/glennswest/pdnsloadbalanc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odb.com/" TargetMode="External"/><Relationship Id="rId2" Type="http://schemas.openxmlformats.org/officeDocument/2006/relationships/hyperlink" Target="https://gobuffalo.io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acma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linux/library/l-busybox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stinger.com/tutorials/linux-comman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persons face&#10;&#10;Description automatically generated">
            <a:extLst>
              <a:ext uri="{FF2B5EF4-FFF2-40B4-BE49-F238E27FC236}">
                <a16:creationId xmlns:a16="http://schemas.microsoft.com/office/drawing/2014/main" id="{D998F326-5D49-4006-ABEB-0D2E822A3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474" r="9091" b="234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15A93C08-5026-4474-A6D5-87A03C135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61919-3119-634C-A856-629A8BFD8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Learning </a:t>
            </a:r>
            <a:r>
              <a:rPr lang="en-US" sz="4400" dirty="0" err="1"/>
              <a:t>GoLang</a:t>
            </a:r>
            <a:r>
              <a:rPr lang="en-US" sz="4400" dirty="0"/>
              <a:t> By Doing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6861-1D28-A946-92D1-BD455934C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1980"/>
            <a:ext cx="4048126" cy="972152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</a:pPr>
            <a:r>
              <a:rPr lang="en-US" sz="2200" dirty="0">
                <a:hlinkClick r:id="rId3"/>
              </a:rPr>
              <a:t>GWEST@REDHAT.COM</a:t>
            </a:r>
            <a:endParaRPr lang="en-US" sz="2200" dirty="0"/>
          </a:p>
          <a:p>
            <a:pPr algn="l">
              <a:lnSpc>
                <a:spcPct val="115000"/>
              </a:lnSpc>
            </a:pPr>
            <a:r>
              <a:rPr lang="en-US" sz="2200" dirty="0"/>
              <a:t>July 1, 2024</a:t>
            </a:r>
          </a:p>
        </p:txBody>
      </p:sp>
    </p:spTree>
    <p:extLst>
      <p:ext uri="{BB962C8B-B14F-4D97-AF65-F5344CB8AC3E}">
        <p14:creationId xmlns:p14="http://schemas.microsoft.com/office/powerpoint/2010/main" val="202234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0856-690F-7D41-8F54-3B670FF3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– </a:t>
            </a:r>
            <a:r>
              <a:rPr lang="en-US" dirty="0" err="1"/>
              <a:t>Modifcation</a:t>
            </a:r>
            <a:r>
              <a:rPr lang="en-US" dirty="0"/>
              <a:t> of existing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B0A0-55D6-464C-9121-DFD99C04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Ocp</a:t>
            </a:r>
            <a:r>
              <a:rPr lang="en-US" dirty="0"/>
              <a:t> needs a front end load balancer that is implemented externally.</a:t>
            </a:r>
          </a:p>
          <a:p>
            <a:r>
              <a:rPr lang="en-US" dirty="0" err="1"/>
              <a:t>Ploadb</a:t>
            </a:r>
            <a:r>
              <a:rPr lang="en-US" dirty="0"/>
              <a:t> – implements a traffic manager like </a:t>
            </a:r>
            <a:r>
              <a:rPr lang="en-US" dirty="0" err="1"/>
              <a:t>dns</a:t>
            </a:r>
            <a:r>
              <a:rPr lang="en-US" dirty="0"/>
              <a:t> load balancer using </a:t>
            </a:r>
            <a:r>
              <a:rPr lang="en-US" dirty="0" err="1"/>
              <a:t>api</a:t>
            </a:r>
            <a:r>
              <a:rPr lang="en-US" dirty="0"/>
              <a:t> driven </a:t>
            </a:r>
            <a:r>
              <a:rPr lang="en-US" dirty="0" err="1"/>
              <a:t>pdns</a:t>
            </a:r>
            <a:r>
              <a:rPr lang="en-US" dirty="0"/>
              <a:t> </a:t>
            </a:r>
          </a:p>
          <a:p>
            <a:r>
              <a:rPr lang="en-US" dirty="0"/>
              <a:t>Current </a:t>
            </a:r>
            <a:r>
              <a:rPr lang="en-US" dirty="0" err="1"/>
              <a:t>ploadb</a:t>
            </a:r>
            <a:r>
              <a:rPr lang="en-US" dirty="0"/>
              <a:t> uses ping to test nodes, add a proper health check using http, make the health check a config item using a embedded json field in </a:t>
            </a:r>
            <a:r>
              <a:rPr lang="en-US" dirty="0" err="1"/>
              <a:t>pdns</a:t>
            </a:r>
            <a:r>
              <a:rPr lang="en-US" dirty="0"/>
              <a:t> extra field. </a:t>
            </a:r>
          </a:p>
        </p:txBody>
      </p:sp>
    </p:spTree>
    <p:extLst>
      <p:ext uri="{BB962C8B-B14F-4D97-AF65-F5344CB8AC3E}">
        <p14:creationId xmlns:p14="http://schemas.microsoft.com/office/powerpoint/2010/main" val="370071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E4FF-18DE-6449-8E72-91A947EA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– Things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7512-6AA2-B64D-8C32-7E3CD75F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checks</a:t>
            </a:r>
          </a:p>
          <a:p>
            <a:r>
              <a:rPr lang="en-US" dirty="0"/>
              <a:t>Json parsing</a:t>
            </a:r>
          </a:p>
          <a:p>
            <a:r>
              <a:rPr lang="en-US" dirty="0"/>
              <a:t>PR and modification of </a:t>
            </a:r>
            <a:r>
              <a:rPr lang="en-US" dirty="0" err="1"/>
              <a:t>existings</a:t>
            </a:r>
            <a:r>
              <a:rPr lang="en-US" dirty="0"/>
              <a:t> project</a:t>
            </a:r>
          </a:p>
          <a:p>
            <a:r>
              <a:rPr lang="en-US" dirty="0"/>
              <a:t>Async / event driven / </a:t>
            </a:r>
            <a:r>
              <a:rPr lang="en-US" dirty="0" err="1"/>
              <a:t>mutli</a:t>
            </a:r>
            <a:r>
              <a:rPr lang="en-US" dirty="0"/>
              <a:t>-threading</a:t>
            </a:r>
          </a:p>
        </p:txBody>
      </p:sp>
    </p:spTree>
    <p:extLst>
      <p:ext uri="{BB962C8B-B14F-4D97-AF65-F5344CB8AC3E}">
        <p14:creationId xmlns:p14="http://schemas.microsoft.com/office/powerpoint/2010/main" val="47960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8A9F-8E4C-0340-9480-ADDAD99D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4 -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25E9-4101-0448-949A-B256A5AA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https://github.com/glennswest/pdnsloadbalancer</a:t>
            </a:r>
            <a:endParaRPr lang="en-US" dirty="0"/>
          </a:p>
          <a:p>
            <a:r>
              <a:rPr lang="en-US" dirty="0"/>
              <a:t>Master Check:</a:t>
            </a:r>
          </a:p>
          <a:p>
            <a:pPr lvl="1"/>
            <a:r>
              <a:rPr lang="en-US" dirty="0"/>
              <a:t>curl --insecure  "https://192.168.1.202:6443/</a:t>
            </a:r>
            <a:r>
              <a:rPr lang="en-US" dirty="0" err="1"/>
              <a:t>healthz</a:t>
            </a:r>
            <a:r>
              <a:rPr lang="en-US" dirty="0"/>
              <a:t>"</a:t>
            </a:r>
          </a:p>
          <a:p>
            <a:r>
              <a:rPr lang="en-US" dirty="0"/>
              <a:t>Worker Check</a:t>
            </a:r>
          </a:p>
          <a:p>
            <a:pPr lvl="1"/>
            <a:r>
              <a:rPr lang="en-US" dirty="0"/>
              <a:t>curl </a:t>
            </a:r>
            <a:r>
              <a:rPr lang="en-US" dirty="0">
                <a:hlinkClick r:id="rId3"/>
              </a:rPr>
              <a:t>http://worker-2.gw.lo:1936/healthz/ready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8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7DC1-FF39-274F-990F-686F56DB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4 – Comment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1F889-3478-6E48-83A6-1FB380C0AEB3}"/>
              </a:ext>
            </a:extLst>
          </p:cNvPr>
          <p:cNvSpPr txBox="1"/>
          <p:nvPr/>
        </p:nvSpPr>
        <p:spPr>
          <a:xfrm>
            <a:off x="762000" y="2141316"/>
            <a:ext cx="11078901" cy="410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30" dirty="0"/>
              <a:t>{</a:t>
            </a:r>
          </a:p>
          <a:p>
            <a:r>
              <a:rPr lang="en-US" sz="1630" dirty="0"/>
              <a:t>  "</a:t>
            </a:r>
            <a:r>
              <a:rPr lang="en-US" sz="1630" dirty="0" err="1"/>
              <a:t>rrsets</a:t>
            </a:r>
            <a:r>
              <a:rPr lang="en-US" sz="1630" dirty="0"/>
              <a:t>": [</a:t>
            </a:r>
          </a:p>
          <a:p>
            <a:r>
              <a:rPr lang="en-US" sz="1630" dirty="0"/>
              <a:t>    {</a:t>
            </a:r>
          </a:p>
          <a:p>
            <a:r>
              <a:rPr lang="en-US" sz="1630" dirty="0"/>
              <a:t>      "</a:t>
            </a:r>
            <a:r>
              <a:rPr lang="en-US" sz="1630" dirty="0" err="1"/>
              <a:t>changetype</a:t>
            </a:r>
            <a:r>
              <a:rPr lang="en-US" sz="1630" dirty="0"/>
              <a:t>": "replace",</a:t>
            </a:r>
          </a:p>
          <a:p>
            <a:r>
              <a:rPr lang="en-US" sz="1630" dirty="0"/>
              <a:t>      "comments": [],</a:t>
            </a:r>
          </a:p>
          <a:p>
            <a:r>
              <a:rPr lang="en-US" sz="1630" dirty="0"/>
              <a:t>      "name": "</a:t>
            </a:r>
            <a:r>
              <a:rPr lang="en-US" sz="1630" dirty="0" err="1"/>
              <a:t>api-int.gw.lo</a:t>
            </a:r>
            <a:r>
              <a:rPr lang="en-US" sz="1630" dirty="0"/>
              <a:t>.",</a:t>
            </a:r>
          </a:p>
          <a:p>
            <a:r>
              <a:rPr lang="en-US" sz="1630" dirty="0"/>
              <a:t>      "records": [</a:t>
            </a:r>
          </a:p>
          <a:p>
            <a:r>
              <a:rPr lang="en-US" sz="1630" dirty="0"/>
              <a:t>        {</a:t>
            </a:r>
          </a:p>
          <a:p>
            <a:r>
              <a:rPr lang="en-US" sz="1630" dirty="0"/>
              <a:t>          "content": "192.168.1.200",</a:t>
            </a:r>
          </a:p>
          <a:p>
            <a:r>
              <a:rPr lang="en-US" sz="1630" dirty="0"/>
              <a:t>          "disabled": false</a:t>
            </a:r>
          </a:p>
          <a:p>
            <a:r>
              <a:rPr lang="en-US" sz="1630" dirty="0"/>
              <a:t>        },</a:t>
            </a:r>
          </a:p>
          <a:p>
            <a:r>
              <a:rPr lang="en-US" sz="1630" dirty="0"/>
              <a:t>        {</a:t>
            </a:r>
          </a:p>
          <a:p>
            <a:r>
              <a:rPr lang="en-US" sz="1630" dirty="0"/>
              <a:t>          "content": "192.168.1.201",</a:t>
            </a:r>
          </a:p>
          <a:p>
            <a:r>
              <a:rPr lang="en-US" sz="1630" dirty="0"/>
              <a:t>          "disabled": false</a:t>
            </a:r>
          </a:p>
          <a:p>
            <a:r>
              <a:rPr lang="en-US" sz="1630" dirty="0"/>
              <a:t>        },</a:t>
            </a:r>
          </a:p>
          <a:p>
            <a:r>
              <a:rPr lang="en-US" sz="1630"/>
              <a:t>    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8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463-1245-8141-ACB1-417D01FE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 – Interfacing </a:t>
            </a:r>
            <a:r>
              <a:rPr lang="en-US" dirty="0" err="1"/>
              <a:t>nuodb</a:t>
            </a:r>
            <a:r>
              <a:rPr lang="en-US" dirty="0"/>
              <a:t> to buffalo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4A10-E358-DD4E-AFC4-A77299F2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Buffalo is a implementation of rails in golang</a:t>
            </a:r>
          </a:p>
          <a:p>
            <a:r>
              <a:rPr lang="en-US" dirty="0">
                <a:hlinkClick r:id="rId2"/>
              </a:rPr>
              <a:t>It supports multiple database</a:t>
            </a:r>
          </a:p>
          <a:p>
            <a:r>
              <a:rPr lang="en-US" dirty="0">
                <a:hlinkClick r:id="rId2"/>
              </a:rPr>
              <a:t>Nuodb is supported in OCP, but buffalo does not yet support it</a:t>
            </a:r>
          </a:p>
          <a:p>
            <a:r>
              <a:rPr lang="en-US" dirty="0">
                <a:hlinkClick r:id="rId2"/>
              </a:rPr>
              <a:t>https://gobuffalo.io/en/</a:t>
            </a:r>
            <a:endParaRPr lang="en-US" dirty="0"/>
          </a:p>
          <a:p>
            <a:r>
              <a:rPr lang="en-US" dirty="0">
                <a:hlinkClick r:id="rId3"/>
              </a:rPr>
              <a:t>https://nuodb.com/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56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768F-22C4-FD44-8048-3AC68D57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a Craft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BCCD-C8B1-7F48-ACAA-D8C7597E7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learn is by doing real projects</a:t>
            </a:r>
          </a:p>
          <a:p>
            <a:r>
              <a:rPr lang="en-US" dirty="0"/>
              <a:t>There is a variety of use-cases that real project exposes you too</a:t>
            </a:r>
          </a:p>
          <a:p>
            <a:r>
              <a:rPr lang="en-US" dirty="0"/>
              <a:t>Bigger projects also stress:</a:t>
            </a:r>
          </a:p>
          <a:p>
            <a:pPr lvl="1"/>
            <a:r>
              <a:rPr lang="en-US" dirty="0"/>
              <a:t>Good source control</a:t>
            </a:r>
          </a:p>
          <a:p>
            <a:pPr lvl="1"/>
            <a:r>
              <a:rPr lang="en-US" dirty="0"/>
              <a:t>Good organization of code</a:t>
            </a:r>
          </a:p>
          <a:p>
            <a:pPr lvl="1"/>
            <a:r>
              <a:rPr lang="en-US" dirty="0"/>
              <a:t>Exploration of libraries</a:t>
            </a:r>
          </a:p>
        </p:txBody>
      </p:sp>
    </p:spTree>
    <p:extLst>
      <p:ext uri="{BB962C8B-B14F-4D97-AF65-F5344CB8AC3E}">
        <p14:creationId xmlns:p14="http://schemas.microsoft.com/office/powerpoint/2010/main" val="166820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3768-881D-DC42-9D13-86F4667C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221C-05A9-714F-8BB6-5BD677CC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PacMan</a:t>
            </a:r>
            <a:endParaRPr lang="en-US" dirty="0"/>
          </a:p>
          <a:p>
            <a:r>
              <a:rPr lang="en-US" dirty="0"/>
              <a:t>Wrap </a:t>
            </a:r>
            <a:r>
              <a:rPr lang="en-US" dirty="0" err="1"/>
              <a:t>javascript</a:t>
            </a:r>
            <a:r>
              <a:rPr lang="en-US" dirty="0"/>
              <a:t> inside a </a:t>
            </a:r>
            <a:r>
              <a:rPr lang="en-US" dirty="0" err="1"/>
              <a:t>golang</a:t>
            </a:r>
            <a:r>
              <a:rPr lang="en-US" dirty="0"/>
              <a:t> program</a:t>
            </a:r>
          </a:p>
          <a:p>
            <a:r>
              <a:rPr lang="en-US" dirty="0"/>
              <a:t>Serve the </a:t>
            </a:r>
            <a:r>
              <a:rPr lang="en-US" dirty="0" err="1"/>
              <a:t>javascript</a:t>
            </a:r>
            <a:r>
              <a:rPr lang="en-US" dirty="0"/>
              <a:t> code</a:t>
            </a:r>
          </a:p>
          <a:p>
            <a:r>
              <a:rPr lang="en-US" dirty="0"/>
              <a:t>Run in </a:t>
            </a:r>
            <a:r>
              <a:rPr lang="en-US" dirty="0" err="1"/>
              <a:t>minishift</a:t>
            </a:r>
            <a:r>
              <a:rPr lang="en-US" dirty="0"/>
              <a:t> as a minimum size container</a:t>
            </a:r>
          </a:p>
          <a:p>
            <a:r>
              <a:rPr lang="en-US" dirty="0"/>
              <a:t>Base </a:t>
            </a:r>
            <a:r>
              <a:rPr lang="en-US" dirty="0" err="1"/>
              <a:t>javascript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https://github.com/glennswest/pacman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30E5-B7B5-484C-9539-938E47C1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FE77-AE12-054B-9924-C8C4B85F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Learn:</a:t>
            </a:r>
          </a:p>
          <a:p>
            <a:pPr lvl="1"/>
            <a:r>
              <a:rPr lang="en-US" dirty="0"/>
              <a:t>Serving assets via http</a:t>
            </a:r>
          </a:p>
          <a:p>
            <a:pPr lvl="1"/>
            <a:r>
              <a:rPr lang="en-US" dirty="0"/>
              <a:t>Building minimum size containers for docker/</a:t>
            </a:r>
            <a:r>
              <a:rPr lang="en-US" dirty="0" err="1"/>
              <a:t>ocp</a:t>
            </a:r>
            <a:endParaRPr lang="en-US" dirty="0"/>
          </a:p>
          <a:p>
            <a:pPr lvl="1"/>
            <a:r>
              <a:rPr lang="en-US" dirty="0"/>
              <a:t>Mixing 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dirty="0" err="1"/>
              <a:t>nodejs</a:t>
            </a:r>
            <a:r>
              <a:rPr lang="en-US" dirty="0"/>
              <a:t> inside of </a:t>
            </a:r>
            <a:r>
              <a:rPr lang="en-US" dirty="0" err="1"/>
              <a:t>golang</a:t>
            </a:r>
            <a:r>
              <a:rPr lang="en-US" dirty="0"/>
              <a:t> programs</a:t>
            </a:r>
          </a:p>
        </p:txBody>
      </p:sp>
    </p:spTree>
    <p:extLst>
      <p:ext uri="{BB962C8B-B14F-4D97-AF65-F5344CB8AC3E}">
        <p14:creationId xmlns:p14="http://schemas.microsoft.com/office/powerpoint/2010/main" val="365950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1F41-236D-0244-B60C-A3DEEE2D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A498-3048-F34E-81D4-B4BF6397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Gash – Golang Bash/</a:t>
            </a:r>
            <a:r>
              <a:rPr lang="en-US" dirty="0" err="1"/>
              <a:t>Busybox</a:t>
            </a:r>
            <a:r>
              <a:rPr lang="en-US" dirty="0"/>
              <a:t> replacement</a:t>
            </a:r>
          </a:p>
          <a:p>
            <a:r>
              <a:rPr lang="en-US" dirty="0"/>
              <a:t>Build a “bash” replacement, design to be the main system system for a mini </a:t>
            </a:r>
            <a:r>
              <a:rPr lang="en-US" dirty="0" err="1"/>
              <a:t>linux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https://www.ibm.com/developerworks/linux/library/l-busybox/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C22D-F9D0-B44E-9786-098F494F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2 - Subcommands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89E7-9405-AF48-9111-F2C8DE96D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 the most common </a:t>
            </a:r>
            <a:r>
              <a:rPr lang="en-US" dirty="0" err="1"/>
              <a:t>linux</a:t>
            </a:r>
            <a:r>
              <a:rPr lang="en-US" dirty="0"/>
              <a:t> commands </a:t>
            </a:r>
          </a:p>
          <a:p>
            <a:pPr marL="0" indent="0">
              <a:buNone/>
            </a:pPr>
            <a:r>
              <a:rPr lang="en-US" dirty="0"/>
              <a:t>	First 10 commands</a:t>
            </a:r>
          </a:p>
          <a:p>
            <a:pPr marL="0" indent="0">
              <a:buNone/>
            </a:pPr>
            <a:r>
              <a:rPr lang="en-US" dirty="0"/>
              <a:t>	Plus: Ability to execute external commands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         https://www.hostinger.com/tutorials/linux-commands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6694-51C9-8541-8FE3-8064E38B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3920-780A-F64D-9182-3D048CE43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it easy to add additional internal commands</a:t>
            </a:r>
          </a:p>
          <a:p>
            <a:r>
              <a:rPr lang="en-US" dirty="0"/>
              <a:t>Make source organized as subdirectories for each command</a:t>
            </a:r>
          </a:p>
          <a:p>
            <a:r>
              <a:rPr lang="en-US" dirty="0"/>
              <a:t>Extra points to make the main module discover additional internal commands</a:t>
            </a:r>
          </a:p>
        </p:txBody>
      </p:sp>
    </p:spTree>
    <p:extLst>
      <p:ext uri="{BB962C8B-B14F-4D97-AF65-F5344CB8AC3E}">
        <p14:creationId xmlns:p14="http://schemas.microsoft.com/office/powerpoint/2010/main" val="279648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D364-CDE0-7C45-8609-33C573DF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3 - Smart Caching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D9D0-38DA-4B4D-BB31-613A1744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semi-passive proxy designed to automatically cache containers to make repeated </a:t>
            </a:r>
            <a:r>
              <a:rPr lang="en-US" dirty="0" err="1"/>
              <a:t>ocp</a:t>
            </a:r>
            <a:r>
              <a:rPr lang="en-US" dirty="0"/>
              <a:t> installs fasters</a:t>
            </a:r>
          </a:p>
          <a:p>
            <a:r>
              <a:rPr lang="en-US" dirty="0"/>
              <a:t>Implemented as a </a:t>
            </a:r>
            <a:r>
              <a:rPr lang="en-US" dirty="0" err="1"/>
              <a:t>linux</a:t>
            </a:r>
            <a:r>
              <a:rPr lang="en-US" dirty="0"/>
              <a:t> service</a:t>
            </a:r>
          </a:p>
          <a:p>
            <a:r>
              <a:rPr lang="en-US" dirty="0"/>
              <a:t>Uses </a:t>
            </a:r>
            <a:r>
              <a:rPr lang="en-US" dirty="0" err="1"/>
              <a:t>minio</a:t>
            </a:r>
            <a:r>
              <a:rPr lang="en-US" dirty="0"/>
              <a:t> as storage</a:t>
            </a:r>
          </a:p>
          <a:p>
            <a:r>
              <a:rPr lang="en-US" dirty="0"/>
              <a:t>Decodes quay/repo syntax</a:t>
            </a:r>
          </a:p>
          <a:p>
            <a:r>
              <a:rPr lang="en-US" dirty="0"/>
              <a:t>Man-In-The-Middle style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8320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A9A2-7FE5-D24D-8E1E-F596D91E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 – Things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A631-679A-0947-B3DA-99A36F73A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Serving/Decoding</a:t>
            </a:r>
          </a:p>
          <a:p>
            <a:r>
              <a:rPr lang="en-US" dirty="0"/>
              <a:t>HTTP Request Pass THRU</a:t>
            </a:r>
          </a:p>
          <a:p>
            <a:r>
              <a:rPr lang="en-US" dirty="0"/>
              <a:t>REST Client implementation</a:t>
            </a:r>
          </a:p>
          <a:p>
            <a:r>
              <a:rPr lang="en-US" dirty="0"/>
              <a:t>Real-Time Streaming of data</a:t>
            </a:r>
          </a:p>
          <a:p>
            <a:r>
              <a:rPr lang="en-US" dirty="0"/>
              <a:t>Working with </a:t>
            </a:r>
            <a:r>
              <a:rPr lang="en-US" dirty="0" err="1"/>
              <a:t>openshift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2418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535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 Next LT Pro Light</vt:lpstr>
      <vt:lpstr>Sitka Subheading</vt:lpstr>
      <vt:lpstr>PebbleVTI</vt:lpstr>
      <vt:lpstr>Learning GoLang By Doing</vt:lpstr>
      <vt:lpstr>Programming is a Craft</vt:lpstr>
      <vt:lpstr>Project 1</vt:lpstr>
      <vt:lpstr>Assignment 1 Goals</vt:lpstr>
      <vt:lpstr>Project 2</vt:lpstr>
      <vt:lpstr>Project 2 - Subcommands</vt:lpstr>
      <vt:lpstr>Project 2 - Implementation</vt:lpstr>
      <vt:lpstr>Project 3 - Smart Caching Proxy</vt:lpstr>
      <vt:lpstr>Project 3 – Things to learn</vt:lpstr>
      <vt:lpstr>Project 4 – Modifcation of existing project</vt:lpstr>
      <vt:lpstr>Project 4 – Things to learn</vt:lpstr>
      <vt:lpstr>Project 4 - Assets</vt:lpstr>
      <vt:lpstr>Project 4 – Comment Structure</vt:lpstr>
      <vt:lpstr>Project 5 – Interfacing nuodb to buffalo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GoLang By Doing</dc:title>
  <dc:creator>Glenn West</dc:creator>
  <cp:lastModifiedBy>Glenn West</cp:lastModifiedBy>
  <cp:revision>6</cp:revision>
  <dcterms:created xsi:type="dcterms:W3CDTF">2020-08-28T12:58:01Z</dcterms:created>
  <dcterms:modified xsi:type="dcterms:W3CDTF">2024-07-01T14:11:16Z</dcterms:modified>
</cp:coreProperties>
</file>