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5"/>
  </p:notesMasterIdLst>
  <p:sldIdLst>
    <p:sldId id="256" r:id="rId2"/>
    <p:sldId id="258" r:id="rId3"/>
    <p:sldId id="257" r:id="rId4"/>
    <p:sldId id="266" r:id="rId5"/>
    <p:sldId id="267" r:id="rId6"/>
    <p:sldId id="263" r:id="rId7"/>
    <p:sldId id="262" r:id="rId8"/>
    <p:sldId id="261" r:id="rId9"/>
    <p:sldId id="264" r:id="rId10"/>
    <p:sldId id="260"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745"/>
  </p:normalViewPr>
  <p:slideViewPr>
    <p:cSldViewPr snapToGrid="0" snapToObjects="1">
      <p:cViewPr varScale="1">
        <p:scale>
          <a:sx n="104" d="100"/>
          <a:sy n="104" d="100"/>
        </p:scale>
        <p:origin x="232"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668A0-E0BE-234D-8C1A-AF5C37E81D41}" type="datetimeFigureOut">
              <a:rPr lang="en-US" smtClean="0"/>
              <a:t>8/19/20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D379B9-CB4F-4E48-BAE7-DA32D1657212}" type="slidenum">
              <a:rPr lang="en-US" smtClean="0"/>
              <a:t>‹#›</a:t>
            </a:fld>
            <a:endParaRPr lang="en-US"/>
          </a:p>
        </p:txBody>
      </p:sp>
    </p:spTree>
    <p:extLst>
      <p:ext uri="{BB962C8B-B14F-4D97-AF65-F5344CB8AC3E}">
        <p14:creationId xmlns:p14="http://schemas.microsoft.com/office/powerpoint/2010/main" val="2167993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D379B9-CB4F-4E48-BAE7-DA32D1657212}" type="slidenum">
              <a:rPr lang="en-US" smtClean="0"/>
              <a:t>3</a:t>
            </a:fld>
            <a:endParaRPr lang="en-US"/>
          </a:p>
        </p:txBody>
      </p:sp>
    </p:spTree>
    <p:extLst>
      <p:ext uri="{BB962C8B-B14F-4D97-AF65-F5344CB8AC3E}">
        <p14:creationId xmlns:p14="http://schemas.microsoft.com/office/powerpoint/2010/main" val="8088164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18318819-AB5E-E14C-BC19-827EA729B012}" type="datetimeFigureOut">
              <a:rPr lang="en-US" smtClean="0"/>
              <a:t>8/19/20</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71CBFF8A-0372-B043-8A72-898686D49FF1}" type="slidenum">
              <a:rPr lang="en-US" smtClean="0"/>
              <a:t>‹#›</a:t>
            </a:fld>
            <a:endParaRPr lang="en-US"/>
          </a:p>
        </p:txBody>
      </p:sp>
    </p:spTree>
    <p:extLst>
      <p:ext uri="{BB962C8B-B14F-4D97-AF65-F5344CB8AC3E}">
        <p14:creationId xmlns:p14="http://schemas.microsoft.com/office/powerpoint/2010/main" val="793692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318819-AB5E-E14C-BC19-827EA729B012}" type="datetimeFigureOut">
              <a:rPr lang="en-US" smtClean="0"/>
              <a:t>8/19/20</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2361038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318819-AB5E-E14C-BC19-827EA729B012}" type="datetimeFigureOut">
              <a:rPr lang="en-US" smtClean="0"/>
              <a:t>8/19/20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1990104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318819-AB5E-E14C-BC19-827EA729B012}" type="datetimeFigureOut">
              <a:rPr lang="en-US" smtClean="0"/>
              <a:t>8/19/20</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3575183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318819-AB5E-E14C-BC19-827EA729B012}" type="datetimeFigureOut">
              <a:rPr lang="en-US" smtClean="0"/>
              <a:t>8/19/20</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4061213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8318819-AB5E-E14C-BC19-827EA729B012}" type="datetimeFigureOut">
              <a:rPr lang="en-US" smtClean="0"/>
              <a:t>8/19/20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3388587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8318819-AB5E-E14C-BC19-827EA729B012}" type="datetimeFigureOut">
              <a:rPr lang="en-US" smtClean="0"/>
              <a:t>8/19/20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2797147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18819-AB5E-E14C-BC19-827EA729B012}" type="datetimeFigureOut">
              <a:rPr lang="en-US" smtClean="0"/>
              <a:t>8/19/20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646607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18819-AB5E-E14C-BC19-827EA729B012}" type="datetimeFigureOut">
              <a:rPr lang="en-US" smtClean="0"/>
              <a:t>8/19/20</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2036617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18819-AB5E-E14C-BC19-827EA729B012}" type="datetimeFigureOut">
              <a:rPr lang="en-US" smtClean="0"/>
              <a:t>8/19/20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66040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318819-AB5E-E14C-BC19-827EA729B012}" type="datetimeFigureOut">
              <a:rPr lang="en-US" smtClean="0"/>
              <a:t>8/19/20</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1238206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318819-AB5E-E14C-BC19-827EA729B012}" type="datetimeFigureOut">
              <a:rPr lang="en-US" smtClean="0"/>
              <a:t>8/19/20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556222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318819-AB5E-E14C-BC19-827EA729B012}" type="datetimeFigureOut">
              <a:rPr lang="en-US" smtClean="0"/>
              <a:t>8/19/20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181237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318819-AB5E-E14C-BC19-827EA729B012}" type="datetimeFigureOut">
              <a:rPr lang="en-US" smtClean="0"/>
              <a:t>8/19/20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225906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318819-AB5E-E14C-BC19-827EA729B012}" type="datetimeFigureOut">
              <a:rPr lang="en-US" smtClean="0"/>
              <a:t>8/19/20</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3047127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318819-AB5E-E14C-BC19-827EA729B012}" type="datetimeFigureOut">
              <a:rPr lang="en-US" smtClean="0"/>
              <a:t>8/19/20</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241076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318819-AB5E-E14C-BC19-827EA729B012}" type="datetimeFigureOut">
              <a:rPr lang="en-US" smtClean="0"/>
              <a:t>8/19/20</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59418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8318819-AB5E-E14C-BC19-827EA729B012}" type="datetimeFigureOut">
              <a:rPr lang="en-US" smtClean="0"/>
              <a:t>8/19/20</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1CBFF8A-0372-B043-8A72-898686D49FF1}" type="slidenum">
              <a:rPr lang="en-US" smtClean="0"/>
              <a:t>‹#›</a:t>
            </a:fld>
            <a:endParaRPr lang="en-US"/>
          </a:p>
        </p:txBody>
      </p:sp>
    </p:spTree>
    <p:extLst>
      <p:ext uri="{BB962C8B-B14F-4D97-AF65-F5344CB8AC3E}">
        <p14:creationId xmlns:p14="http://schemas.microsoft.com/office/powerpoint/2010/main" val="22422817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WEST@REDHA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glennswest/rhcos-datastore-too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st.github.com/bgilbert/f5a3359b2e2e53d008876798837c933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st.github.com/glennswest/f764128cdf7331fa7e79ff2a187412e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st.github.com/glennswest/77105e67828b345a9d1edf87d5bbcd63"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1919-3119-634C-A856-629A8BFD8D41}"/>
              </a:ext>
            </a:extLst>
          </p:cNvPr>
          <p:cNvSpPr>
            <a:spLocks noGrp="1"/>
          </p:cNvSpPr>
          <p:nvPr>
            <p:ph type="ctrTitle"/>
          </p:nvPr>
        </p:nvSpPr>
        <p:spPr/>
        <p:txBody>
          <a:bodyPr/>
          <a:lstStyle/>
          <a:p>
            <a:r>
              <a:rPr lang="en-US" dirty="0"/>
              <a:t>OCP 4.6 High Partition Saving</a:t>
            </a:r>
          </a:p>
        </p:txBody>
      </p:sp>
      <p:sp>
        <p:nvSpPr>
          <p:cNvPr id="3" name="Subtitle 2">
            <a:extLst>
              <a:ext uri="{FF2B5EF4-FFF2-40B4-BE49-F238E27FC236}">
                <a16:creationId xmlns:a16="http://schemas.microsoft.com/office/drawing/2014/main" id="{4E226861-1D28-A946-92D1-BD455934C74E}"/>
              </a:ext>
            </a:extLst>
          </p:cNvPr>
          <p:cNvSpPr>
            <a:spLocks noGrp="1"/>
          </p:cNvSpPr>
          <p:nvPr>
            <p:ph type="subTitle" idx="1"/>
          </p:nvPr>
        </p:nvSpPr>
        <p:spPr/>
        <p:txBody>
          <a:bodyPr/>
          <a:lstStyle/>
          <a:p>
            <a:r>
              <a:rPr lang="en-US" dirty="0">
                <a:hlinkClick r:id="rId2"/>
              </a:rPr>
              <a:t>GWEST@REDHAT.COM</a:t>
            </a:r>
            <a:endParaRPr lang="en-US" dirty="0"/>
          </a:p>
          <a:p>
            <a:r>
              <a:rPr lang="en-US"/>
              <a:t>August 11, 2020</a:t>
            </a:r>
            <a:endParaRPr lang="en-US" dirty="0"/>
          </a:p>
        </p:txBody>
      </p:sp>
    </p:spTree>
    <p:extLst>
      <p:ext uri="{BB962C8B-B14F-4D97-AF65-F5344CB8AC3E}">
        <p14:creationId xmlns:p14="http://schemas.microsoft.com/office/powerpoint/2010/main" val="3689190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BF09A-1A66-474D-BE67-08BE076C41F7}"/>
              </a:ext>
            </a:extLst>
          </p:cNvPr>
          <p:cNvSpPr>
            <a:spLocks noGrp="1"/>
          </p:cNvSpPr>
          <p:nvPr>
            <p:ph type="title"/>
          </p:nvPr>
        </p:nvSpPr>
        <p:spPr/>
        <p:txBody>
          <a:bodyPr/>
          <a:lstStyle/>
          <a:p>
            <a:r>
              <a:rPr lang="en-US" dirty="0"/>
              <a:t>Test Cases</a:t>
            </a:r>
          </a:p>
        </p:txBody>
      </p:sp>
      <p:sp>
        <p:nvSpPr>
          <p:cNvPr id="3" name="Content Placeholder 2">
            <a:extLst>
              <a:ext uri="{FF2B5EF4-FFF2-40B4-BE49-F238E27FC236}">
                <a16:creationId xmlns:a16="http://schemas.microsoft.com/office/drawing/2014/main" id="{4ADFBEAA-BC6C-C54A-B103-54CC372D1EBD}"/>
              </a:ext>
            </a:extLst>
          </p:cNvPr>
          <p:cNvSpPr>
            <a:spLocks noGrp="1"/>
          </p:cNvSpPr>
          <p:nvPr>
            <p:ph idx="1"/>
          </p:nvPr>
        </p:nvSpPr>
        <p:spPr/>
        <p:txBody>
          <a:bodyPr/>
          <a:lstStyle/>
          <a:p>
            <a:r>
              <a:rPr lang="en-US" dirty="0"/>
              <a:t>Verify and Document new separate root/</a:t>
            </a:r>
            <a:r>
              <a:rPr lang="en-US" dirty="0" err="1"/>
              <a:t>initrd</a:t>
            </a:r>
            <a:r>
              <a:rPr lang="en-US" dirty="0"/>
              <a:t> </a:t>
            </a:r>
            <a:r>
              <a:rPr lang="en-US" dirty="0" err="1"/>
              <a:t>pxe</a:t>
            </a:r>
            <a:r>
              <a:rPr lang="en-US" dirty="0"/>
              <a:t> boot works </a:t>
            </a:r>
          </a:p>
          <a:p>
            <a:pPr lvl="1"/>
            <a:r>
              <a:rPr lang="en-US" dirty="0"/>
              <a:t>Verified</a:t>
            </a:r>
          </a:p>
          <a:p>
            <a:r>
              <a:rPr lang="en-US" dirty="0"/>
              <a:t>Verify and Document new bare metal </a:t>
            </a:r>
            <a:r>
              <a:rPr lang="en-US" dirty="0" err="1"/>
              <a:t>pxe</a:t>
            </a:r>
            <a:r>
              <a:rPr lang="en-US" dirty="0"/>
              <a:t> boot arguments </a:t>
            </a:r>
          </a:p>
          <a:p>
            <a:pPr lvl="1"/>
            <a:r>
              <a:rPr lang="en-US" dirty="0"/>
              <a:t>Verified and Documented</a:t>
            </a:r>
          </a:p>
          <a:p>
            <a:r>
              <a:rPr lang="en-US" dirty="0"/>
              <a:t>Single Node – Clean Disk, verify new partition 5 is created</a:t>
            </a:r>
          </a:p>
          <a:p>
            <a:pPr lvl="1"/>
            <a:r>
              <a:rPr lang="en-US" dirty="0"/>
              <a:t>Verified and Documented</a:t>
            </a:r>
          </a:p>
          <a:p>
            <a:pPr lvl="1"/>
            <a:endParaRPr lang="en-US" dirty="0"/>
          </a:p>
        </p:txBody>
      </p:sp>
    </p:spTree>
    <p:extLst>
      <p:ext uri="{BB962C8B-B14F-4D97-AF65-F5344CB8AC3E}">
        <p14:creationId xmlns:p14="http://schemas.microsoft.com/office/powerpoint/2010/main" val="1073157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81D0-9A0C-DE41-8679-017B5950235E}"/>
              </a:ext>
            </a:extLst>
          </p:cNvPr>
          <p:cNvSpPr>
            <a:spLocks noGrp="1"/>
          </p:cNvSpPr>
          <p:nvPr>
            <p:ph type="title"/>
          </p:nvPr>
        </p:nvSpPr>
        <p:spPr/>
        <p:txBody>
          <a:bodyPr/>
          <a:lstStyle/>
          <a:p>
            <a:r>
              <a:rPr lang="en-US" dirty="0"/>
              <a:t>First Working OCP 4.6</a:t>
            </a:r>
          </a:p>
        </p:txBody>
      </p:sp>
      <p:sp>
        <p:nvSpPr>
          <p:cNvPr id="3" name="Content Placeholder 2">
            <a:extLst>
              <a:ext uri="{FF2B5EF4-FFF2-40B4-BE49-F238E27FC236}">
                <a16:creationId xmlns:a16="http://schemas.microsoft.com/office/drawing/2014/main" id="{3C9E722B-DE70-6D4F-9E99-DF787E7A1498}"/>
              </a:ext>
            </a:extLst>
          </p:cNvPr>
          <p:cNvSpPr>
            <a:spLocks noGrp="1"/>
          </p:cNvSpPr>
          <p:nvPr>
            <p:ph idx="1"/>
          </p:nvPr>
        </p:nvSpPr>
        <p:spPr/>
        <p:txBody>
          <a:bodyPr/>
          <a:lstStyle/>
          <a:p>
            <a:r>
              <a:rPr lang="en-US" dirty="0"/>
              <a:t>Found a problem with create-</a:t>
            </a:r>
            <a:r>
              <a:rPr lang="en-US" dirty="0" err="1"/>
              <a:t>datestore</a:t>
            </a:r>
            <a:r>
              <a:rPr lang="en-US" dirty="0"/>
              <a:t> example</a:t>
            </a:r>
          </a:p>
          <a:p>
            <a:pPr lvl="1"/>
            <a:r>
              <a:rPr lang="en-US" dirty="0"/>
              <a:t>Change it to default to 100Gig</a:t>
            </a:r>
          </a:p>
          <a:p>
            <a:pPr lvl="1"/>
            <a:r>
              <a:rPr lang="en-US" dirty="0">
                <a:hlinkClick r:id="rId2"/>
              </a:rPr>
              <a:t>https://github.com/glennswest/rhcos-datastore-tools</a:t>
            </a:r>
            <a:endParaRPr lang="en-US" dirty="0"/>
          </a:p>
          <a:p>
            <a:r>
              <a:rPr lang="en-US" dirty="0"/>
              <a:t>Validated using </a:t>
            </a:r>
            <a:r>
              <a:rPr lang="en-US" dirty="0" err="1"/>
              <a:t>openshift-sdn</a:t>
            </a:r>
            <a:endParaRPr lang="en-US" dirty="0"/>
          </a:p>
        </p:txBody>
      </p:sp>
    </p:spTree>
    <p:extLst>
      <p:ext uri="{BB962C8B-B14F-4D97-AF65-F5344CB8AC3E}">
        <p14:creationId xmlns:p14="http://schemas.microsoft.com/office/powerpoint/2010/main" val="3413252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CD3ADBDB-E435-F249-9E7C-7D484778C4B4}"/>
              </a:ext>
            </a:extLst>
          </p:cNvPr>
          <p:cNvPicPr>
            <a:picLocks noChangeAspect="1"/>
          </p:cNvPicPr>
          <p:nvPr/>
        </p:nvPicPr>
        <p:blipFill>
          <a:blip r:embed="rId2"/>
          <a:stretch>
            <a:fillRect/>
          </a:stretch>
        </p:blipFill>
        <p:spPr>
          <a:xfrm>
            <a:off x="0" y="159743"/>
            <a:ext cx="12192000" cy="6538513"/>
          </a:xfrm>
          <a:prstGeom prst="rect">
            <a:avLst/>
          </a:prstGeom>
        </p:spPr>
      </p:pic>
    </p:spTree>
    <p:extLst>
      <p:ext uri="{BB962C8B-B14F-4D97-AF65-F5344CB8AC3E}">
        <p14:creationId xmlns:p14="http://schemas.microsoft.com/office/powerpoint/2010/main" val="1995388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DB1ED3D4-0A3B-194D-A553-DA14BDEDCA42}"/>
              </a:ext>
            </a:extLst>
          </p:cNvPr>
          <p:cNvPicPr>
            <a:picLocks noChangeAspect="1"/>
          </p:cNvPicPr>
          <p:nvPr/>
        </p:nvPicPr>
        <p:blipFill>
          <a:blip r:embed="rId2"/>
          <a:stretch>
            <a:fillRect/>
          </a:stretch>
        </p:blipFill>
        <p:spPr>
          <a:xfrm>
            <a:off x="171699" y="358345"/>
            <a:ext cx="11562519" cy="5993027"/>
          </a:xfrm>
          <a:prstGeom prst="rect">
            <a:avLst/>
          </a:prstGeom>
        </p:spPr>
      </p:pic>
    </p:spTree>
    <p:extLst>
      <p:ext uri="{BB962C8B-B14F-4D97-AF65-F5344CB8AC3E}">
        <p14:creationId xmlns:p14="http://schemas.microsoft.com/office/powerpoint/2010/main" val="2708314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0493-9632-1248-9FB3-E39C3B4EBED9}"/>
              </a:ext>
            </a:extLst>
          </p:cNvPr>
          <p:cNvSpPr>
            <a:spLocks noGrp="1"/>
          </p:cNvSpPr>
          <p:nvPr>
            <p:ph type="title"/>
          </p:nvPr>
        </p:nvSpPr>
        <p:spPr/>
        <p:txBody>
          <a:bodyPr/>
          <a:lstStyle/>
          <a:p>
            <a:r>
              <a:rPr lang="en-US" dirty="0"/>
              <a:t>New Install Image</a:t>
            </a:r>
          </a:p>
        </p:txBody>
      </p:sp>
      <p:sp>
        <p:nvSpPr>
          <p:cNvPr id="3" name="Content Placeholder 2">
            <a:extLst>
              <a:ext uri="{FF2B5EF4-FFF2-40B4-BE49-F238E27FC236}">
                <a16:creationId xmlns:a16="http://schemas.microsoft.com/office/drawing/2014/main" id="{CD171D0B-5647-5249-834A-7DCAAAEC841F}"/>
              </a:ext>
            </a:extLst>
          </p:cNvPr>
          <p:cNvSpPr>
            <a:spLocks noGrp="1"/>
          </p:cNvSpPr>
          <p:nvPr>
            <p:ph idx="1"/>
          </p:nvPr>
        </p:nvSpPr>
        <p:spPr/>
        <p:txBody>
          <a:bodyPr/>
          <a:lstStyle/>
          <a:p>
            <a:r>
              <a:rPr lang="en-US" dirty="0"/>
              <a:t>4.6 RHCOS now ships with the root fs and the </a:t>
            </a:r>
            <a:r>
              <a:rPr lang="en-US" dirty="0" err="1"/>
              <a:t>initrd</a:t>
            </a:r>
            <a:r>
              <a:rPr lang="en-US" dirty="0"/>
              <a:t> images separate.</a:t>
            </a:r>
          </a:p>
          <a:p>
            <a:pPr lvl="1"/>
            <a:r>
              <a:rPr lang="en-US" dirty="0"/>
              <a:t>In some </a:t>
            </a:r>
            <a:r>
              <a:rPr lang="en-US" dirty="0" err="1"/>
              <a:t>pxe</a:t>
            </a:r>
            <a:r>
              <a:rPr lang="en-US" dirty="0"/>
              <a:t> </a:t>
            </a:r>
            <a:r>
              <a:rPr lang="en-US" dirty="0" err="1"/>
              <a:t>enviornments</a:t>
            </a:r>
            <a:r>
              <a:rPr lang="en-US" dirty="0"/>
              <a:t> the size of the </a:t>
            </a:r>
            <a:r>
              <a:rPr lang="en-US" dirty="0" err="1"/>
              <a:t>rootfs</a:t>
            </a:r>
            <a:r>
              <a:rPr lang="en-US" dirty="0"/>
              <a:t> caused a slow down.</a:t>
            </a:r>
          </a:p>
          <a:p>
            <a:pPr lvl="1"/>
            <a:r>
              <a:rPr lang="en-US" dirty="0"/>
              <a:t>You can combine the </a:t>
            </a:r>
            <a:r>
              <a:rPr lang="en-US" dirty="0" err="1"/>
              <a:t>installinitrd</a:t>
            </a:r>
            <a:r>
              <a:rPr lang="en-US" dirty="0"/>
              <a:t> and the install root fs, but still will be slow</a:t>
            </a:r>
          </a:p>
          <a:p>
            <a:pPr lvl="1"/>
            <a:r>
              <a:rPr lang="en-US" dirty="0"/>
              <a:t>Or you can add:</a:t>
            </a:r>
          </a:p>
          <a:p>
            <a:pPr lvl="2"/>
            <a:r>
              <a:rPr lang="en-US" dirty="0" err="1"/>
              <a:t>coreos.live.rootfs_url</a:t>
            </a:r>
            <a:r>
              <a:rPr lang="en-US" dirty="0"/>
              <a:t>=http://</a:t>
            </a:r>
            <a:r>
              <a:rPr lang="en-US" dirty="0" err="1"/>
              <a:t>tftp.gw.lo</a:t>
            </a:r>
            <a:r>
              <a:rPr lang="en-US" dirty="0"/>
              <a:t>/</a:t>
            </a:r>
            <a:r>
              <a:rPr lang="en-US" dirty="0" err="1"/>
              <a:t>rhcosinstall-rootfs.img</a:t>
            </a:r>
            <a:endParaRPr lang="en-US" dirty="0"/>
          </a:p>
          <a:p>
            <a:pPr lvl="1"/>
            <a:r>
              <a:rPr lang="en-US" dirty="0"/>
              <a:t>.sig file needed or insecure flag needed</a:t>
            </a:r>
          </a:p>
          <a:p>
            <a:pPr lvl="2"/>
            <a:r>
              <a:rPr lang="en-US" dirty="0" err="1"/>
              <a:t>coreos.inst.insecure</a:t>
            </a:r>
            <a:r>
              <a:rPr lang="en-US" dirty="0"/>
              <a:t>=yes</a:t>
            </a:r>
          </a:p>
          <a:p>
            <a:pPr lvl="2"/>
            <a:endParaRPr lang="en-US" dirty="0"/>
          </a:p>
          <a:p>
            <a:pPr lvl="2"/>
            <a:endParaRPr lang="en-US" dirty="0"/>
          </a:p>
        </p:txBody>
      </p:sp>
    </p:spTree>
    <p:extLst>
      <p:ext uri="{BB962C8B-B14F-4D97-AF65-F5344CB8AC3E}">
        <p14:creationId xmlns:p14="http://schemas.microsoft.com/office/powerpoint/2010/main" val="1960281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F691-4B38-7744-A4C3-5F3AFD32C0C7}"/>
              </a:ext>
            </a:extLst>
          </p:cNvPr>
          <p:cNvSpPr>
            <a:spLocks noGrp="1"/>
          </p:cNvSpPr>
          <p:nvPr>
            <p:ph type="title"/>
          </p:nvPr>
        </p:nvSpPr>
        <p:spPr/>
        <p:txBody>
          <a:bodyPr/>
          <a:lstStyle/>
          <a:p>
            <a:r>
              <a:rPr lang="en-US" dirty="0"/>
              <a:t>Multi Images for PXE Boot</a:t>
            </a:r>
          </a:p>
        </p:txBody>
      </p:sp>
      <p:sp>
        <p:nvSpPr>
          <p:cNvPr id="4" name="TextBox 3">
            <a:extLst>
              <a:ext uri="{FF2B5EF4-FFF2-40B4-BE49-F238E27FC236}">
                <a16:creationId xmlns:a16="http://schemas.microsoft.com/office/drawing/2014/main" id="{6D16E34A-4394-1B4B-93E7-32F3BA7C3AC8}"/>
              </a:ext>
            </a:extLst>
          </p:cNvPr>
          <p:cNvSpPr txBox="1"/>
          <p:nvPr/>
        </p:nvSpPr>
        <p:spPr>
          <a:xfrm>
            <a:off x="1052186" y="2279737"/>
            <a:ext cx="10699090" cy="3970318"/>
          </a:xfrm>
          <a:prstGeom prst="rect">
            <a:avLst/>
          </a:prstGeom>
          <a:noFill/>
        </p:spPr>
        <p:txBody>
          <a:bodyPr wrap="square" rtlCol="0">
            <a:spAutoFit/>
          </a:bodyPr>
          <a:lstStyle/>
          <a:p>
            <a:r>
              <a:rPr lang="en-US" b="1" dirty="0" err="1"/>
              <a:t>root@GSWSYN</a:t>
            </a:r>
            <a:r>
              <a:rPr lang="en-US" dirty="0"/>
              <a:t>:</a:t>
            </a:r>
            <a:r>
              <a:rPr lang="en-US" b="1" dirty="0"/>
              <a:t>/volume1/</a:t>
            </a:r>
            <a:r>
              <a:rPr lang="en-US" b="1" dirty="0" err="1"/>
              <a:t>tftp</a:t>
            </a:r>
            <a:r>
              <a:rPr lang="en-US" b="1" dirty="0"/>
              <a:t>/</a:t>
            </a:r>
            <a:r>
              <a:rPr lang="en-US" b="1" dirty="0" err="1"/>
              <a:t>pxelinux.cfg</a:t>
            </a:r>
            <a:r>
              <a:rPr lang="en-US" dirty="0"/>
              <a:t># cat 01-00-50-56-1f-25-25</a:t>
            </a:r>
          </a:p>
          <a:p>
            <a:r>
              <a:rPr lang="en-US" dirty="0"/>
              <a:t>default </a:t>
            </a:r>
            <a:r>
              <a:rPr lang="en-US" dirty="0" err="1"/>
              <a:t>coreos</a:t>
            </a:r>
            <a:endParaRPr lang="en-US" dirty="0"/>
          </a:p>
          <a:p>
            <a:r>
              <a:rPr lang="en-US" dirty="0"/>
              <a:t>prompt 0</a:t>
            </a:r>
          </a:p>
          <a:p>
            <a:r>
              <a:rPr lang="en-US" dirty="0"/>
              <a:t>timeout 1</a:t>
            </a:r>
          </a:p>
          <a:p>
            <a:endParaRPr lang="en-US" dirty="0"/>
          </a:p>
          <a:p>
            <a:r>
              <a:rPr lang="en-US" dirty="0"/>
              <a:t>label </a:t>
            </a:r>
            <a:r>
              <a:rPr lang="en-US" dirty="0" err="1"/>
              <a:t>coreos</a:t>
            </a:r>
            <a:endParaRPr lang="en-US" dirty="0"/>
          </a:p>
          <a:p>
            <a:r>
              <a:rPr lang="en-US" dirty="0"/>
              <a:t>  kernel </a:t>
            </a:r>
            <a:r>
              <a:rPr lang="en-US" dirty="0" err="1"/>
              <a:t>rhcosinstall.vmlinuz</a:t>
            </a:r>
            <a:endParaRPr lang="en-US" dirty="0"/>
          </a:p>
          <a:p>
            <a:r>
              <a:rPr lang="en-US" dirty="0"/>
              <a:t>  append console=ttyS0,115200n8 </a:t>
            </a:r>
            <a:r>
              <a:rPr lang="en-US" dirty="0" err="1"/>
              <a:t>ip</a:t>
            </a:r>
            <a:r>
              <a:rPr lang="en-US" dirty="0"/>
              <a:t>=ens192:dhcp </a:t>
            </a:r>
            <a:r>
              <a:rPr lang="en-US" dirty="0" err="1"/>
              <a:t>rd.neednet</a:t>
            </a:r>
            <a:r>
              <a:rPr lang="en-US" dirty="0"/>
              <a:t>=1 </a:t>
            </a:r>
            <a:r>
              <a:rPr lang="en-US" dirty="0" err="1"/>
              <a:t>initrd</a:t>
            </a:r>
            <a:r>
              <a:rPr lang="en-US" dirty="0"/>
              <a:t>=</a:t>
            </a:r>
            <a:r>
              <a:rPr lang="en-US" dirty="0" err="1"/>
              <a:t>rhcosinstall-initramfs.img</a:t>
            </a:r>
            <a:r>
              <a:rPr lang="en-US" dirty="0"/>
              <a:t> </a:t>
            </a:r>
            <a:r>
              <a:rPr lang="en-US" dirty="0" err="1"/>
              <a:t>coreos.live.rootfs_url</a:t>
            </a:r>
            <a:r>
              <a:rPr lang="en-US" dirty="0"/>
              <a:t>=http://</a:t>
            </a:r>
            <a:r>
              <a:rPr lang="en-US" dirty="0" err="1"/>
              <a:t>tftp.gw.lo</a:t>
            </a:r>
            <a:r>
              <a:rPr lang="en-US" dirty="0"/>
              <a:t>/</a:t>
            </a:r>
            <a:r>
              <a:rPr lang="en-US" dirty="0" err="1"/>
              <a:t>rhcosinstall-rootfs.img</a:t>
            </a:r>
            <a:r>
              <a:rPr lang="en-US" dirty="0"/>
              <a:t> coreos.inst.insecure=yes </a:t>
            </a:r>
            <a:r>
              <a:rPr lang="en-US" dirty="0" err="1"/>
              <a:t>coreos.inst</a:t>
            </a:r>
            <a:r>
              <a:rPr lang="en-US" dirty="0"/>
              <a:t>=yes </a:t>
            </a:r>
            <a:r>
              <a:rPr lang="en-US" dirty="0" err="1"/>
              <a:t>coreos.inst.install_dev</a:t>
            </a:r>
            <a:r>
              <a:rPr lang="en-US" dirty="0"/>
              <a:t>=</a:t>
            </a:r>
            <a:r>
              <a:rPr lang="en-US" dirty="0" err="1"/>
              <a:t>sda</a:t>
            </a:r>
            <a:r>
              <a:rPr lang="en-US" dirty="0"/>
              <a:t> </a:t>
            </a:r>
            <a:r>
              <a:rPr lang="en-US" dirty="0" err="1"/>
              <a:t>coreos.inst.image_url</a:t>
            </a:r>
            <a:r>
              <a:rPr lang="en-US" dirty="0"/>
              <a:t>=http://</a:t>
            </a:r>
            <a:r>
              <a:rPr lang="en-US" dirty="0" err="1"/>
              <a:t>tftp.gw.lo</a:t>
            </a:r>
            <a:r>
              <a:rPr lang="en-US" dirty="0"/>
              <a:t>/</a:t>
            </a:r>
            <a:r>
              <a:rPr lang="en-US" dirty="0" err="1"/>
              <a:t>rhcos-bios.raw.gz</a:t>
            </a:r>
            <a:r>
              <a:rPr lang="en-US" dirty="0"/>
              <a:t> </a:t>
            </a:r>
            <a:r>
              <a:rPr lang="en-US" dirty="0" err="1"/>
              <a:t>coreos.inst.ignition_url</a:t>
            </a:r>
            <a:r>
              <a:rPr lang="en-US" dirty="0"/>
              <a:t>=http://</a:t>
            </a:r>
            <a:r>
              <a:rPr lang="en-US" dirty="0" err="1"/>
              <a:t>tftp.gw.lo</a:t>
            </a:r>
            <a:r>
              <a:rPr lang="en-US" dirty="0"/>
              <a:t>/</a:t>
            </a:r>
            <a:r>
              <a:rPr lang="en-US" dirty="0" err="1"/>
              <a:t>bootstrap.ign</a:t>
            </a:r>
            <a:r>
              <a:rPr lang="en-US" dirty="0"/>
              <a:t> </a:t>
            </a:r>
            <a:r>
              <a:rPr lang="en-US" dirty="0" err="1"/>
              <a:t>xdata</a:t>
            </a:r>
            <a:r>
              <a:rPr lang="en-US" dirty="0"/>
              <a:t>=http://</a:t>
            </a:r>
            <a:r>
              <a:rPr lang="en-US" dirty="0" err="1"/>
              <a:t>tftp.gw.lo</a:t>
            </a:r>
            <a:r>
              <a:rPr lang="en-US" dirty="0"/>
              <a:t>/</a:t>
            </a:r>
            <a:r>
              <a:rPr lang="en-US" dirty="0" err="1"/>
              <a:t>gs-node.json</a:t>
            </a:r>
            <a:r>
              <a:rPr lang="en-US" dirty="0"/>
              <a:t> </a:t>
            </a:r>
            <a:r>
              <a:rPr lang="en-US" dirty="0" err="1"/>
              <a:t>ignition.config.url</a:t>
            </a:r>
            <a:r>
              <a:rPr lang="en-US" dirty="0"/>
              <a:t>=http://</a:t>
            </a:r>
            <a:r>
              <a:rPr lang="en-US" dirty="0" err="1"/>
              <a:t>tftp.gw.lo</a:t>
            </a:r>
            <a:r>
              <a:rPr lang="en-US" dirty="0"/>
              <a:t>/create-</a:t>
            </a:r>
            <a:r>
              <a:rPr lang="en-US" dirty="0" err="1"/>
              <a:t>datastore.ign</a:t>
            </a:r>
            <a:r>
              <a:rPr lang="en-US" dirty="0"/>
              <a:t> create-datastore </a:t>
            </a:r>
            <a:r>
              <a:rPr lang="en-US" dirty="0" err="1"/>
              <a:t>ignition.platform.id</a:t>
            </a:r>
            <a:r>
              <a:rPr lang="en-US" dirty="0"/>
              <a:t>=metal </a:t>
            </a:r>
            <a:r>
              <a:rPr lang="en-US" dirty="0" err="1"/>
              <a:t>ignition.firstboot</a:t>
            </a:r>
            <a:r>
              <a:rPr lang="en-US" dirty="0"/>
              <a:t> </a:t>
            </a:r>
            <a:r>
              <a:rPr lang="en-US" dirty="0" err="1"/>
              <a:t>coreos.inst.save_partindex</a:t>
            </a:r>
            <a:r>
              <a:rPr lang="en-US" dirty="0"/>
              <a:t>=5-</a:t>
            </a:r>
          </a:p>
        </p:txBody>
      </p:sp>
    </p:spTree>
    <p:extLst>
      <p:ext uri="{BB962C8B-B14F-4D97-AF65-F5344CB8AC3E}">
        <p14:creationId xmlns:p14="http://schemas.microsoft.com/office/powerpoint/2010/main" val="262211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3674-EDAD-CD43-B421-3C91E4361196}"/>
              </a:ext>
            </a:extLst>
          </p:cNvPr>
          <p:cNvSpPr>
            <a:spLocks noGrp="1"/>
          </p:cNvSpPr>
          <p:nvPr>
            <p:ph type="title"/>
          </p:nvPr>
        </p:nvSpPr>
        <p:spPr/>
        <p:txBody>
          <a:bodyPr/>
          <a:lstStyle/>
          <a:p>
            <a:r>
              <a:rPr lang="en-US" dirty="0"/>
              <a:t>Argument Walk thru of </a:t>
            </a:r>
            <a:r>
              <a:rPr lang="en-US" dirty="0" err="1"/>
              <a:t>pxeboot</a:t>
            </a:r>
            <a:endParaRPr lang="en-US" dirty="0"/>
          </a:p>
        </p:txBody>
      </p:sp>
      <p:sp>
        <p:nvSpPr>
          <p:cNvPr id="3" name="Content Placeholder 2">
            <a:extLst>
              <a:ext uri="{FF2B5EF4-FFF2-40B4-BE49-F238E27FC236}">
                <a16:creationId xmlns:a16="http://schemas.microsoft.com/office/drawing/2014/main" id="{FBCE2437-F8C2-1B46-8BF0-EEF20EE38B0C}"/>
              </a:ext>
            </a:extLst>
          </p:cNvPr>
          <p:cNvSpPr>
            <a:spLocks noGrp="1"/>
          </p:cNvSpPr>
          <p:nvPr>
            <p:ph idx="1"/>
          </p:nvPr>
        </p:nvSpPr>
        <p:spPr/>
        <p:txBody>
          <a:bodyPr/>
          <a:lstStyle/>
          <a:p>
            <a:r>
              <a:rPr lang="en-US" dirty="0"/>
              <a:t>No signature file used – then need </a:t>
            </a:r>
            <a:r>
              <a:rPr lang="en-US" dirty="0" err="1"/>
              <a:t>coreos.inst.insecure</a:t>
            </a:r>
            <a:r>
              <a:rPr lang="en-US" dirty="0"/>
              <a:t>=yes</a:t>
            </a:r>
          </a:p>
          <a:p>
            <a:r>
              <a:rPr lang="en-US" dirty="0"/>
              <a:t>There is now a </a:t>
            </a:r>
            <a:r>
              <a:rPr lang="en-US" dirty="0" err="1"/>
              <a:t>initrd</a:t>
            </a:r>
            <a:r>
              <a:rPr lang="en-US" dirty="0"/>
              <a:t>, and a root fs in 4.6:</a:t>
            </a:r>
          </a:p>
          <a:p>
            <a:pPr lvl="1"/>
            <a:r>
              <a:rPr lang="en-US" dirty="0" err="1"/>
              <a:t>initrd</a:t>
            </a:r>
            <a:r>
              <a:rPr lang="en-US" dirty="0"/>
              <a:t>=</a:t>
            </a:r>
            <a:r>
              <a:rPr lang="en-US" dirty="0" err="1"/>
              <a:t>rhcosinstall-initramfs.img</a:t>
            </a:r>
            <a:endParaRPr lang="en-US" dirty="0"/>
          </a:p>
          <a:p>
            <a:pPr lvl="1"/>
            <a:r>
              <a:rPr lang="en-US" dirty="0"/>
              <a:t> </a:t>
            </a:r>
            <a:r>
              <a:rPr lang="en-US" dirty="0" err="1"/>
              <a:t>coreos.live.rootfs_url</a:t>
            </a:r>
            <a:r>
              <a:rPr lang="en-US" dirty="0"/>
              <a:t>=http://</a:t>
            </a:r>
            <a:r>
              <a:rPr lang="en-US" dirty="0" err="1"/>
              <a:t>tftp.gw.lo</a:t>
            </a:r>
            <a:r>
              <a:rPr lang="en-US" dirty="0"/>
              <a:t>/</a:t>
            </a:r>
            <a:r>
              <a:rPr lang="en-US" dirty="0" err="1"/>
              <a:t>rhcosinstall-rootfs.img</a:t>
            </a:r>
            <a:endParaRPr lang="en-US" dirty="0"/>
          </a:p>
          <a:p>
            <a:pPr lvl="2"/>
            <a:r>
              <a:rPr lang="en-US" dirty="0" err="1"/>
              <a:t>Rootfs</a:t>
            </a:r>
            <a:r>
              <a:rPr lang="en-US" dirty="0"/>
              <a:t> is loaded using the </a:t>
            </a:r>
            <a:r>
              <a:rPr lang="en-US" dirty="0" err="1"/>
              <a:t>rhcos</a:t>
            </a:r>
            <a:r>
              <a:rPr lang="en-US" dirty="0"/>
              <a:t>-install live image</a:t>
            </a:r>
          </a:p>
          <a:p>
            <a:r>
              <a:rPr lang="en-US" dirty="0"/>
              <a:t>2 Ignition Files Now – Install Live Image Ignition and Target System </a:t>
            </a:r>
            <a:r>
              <a:rPr lang="en-US" dirty="0" err="1"/>
              <a:t>Igntion</a:t>
            </a:r>
            <a:endParaRPr lang="en-US" dirty="0"/>
          </a:p>
          <a:p>
            <a:pPr lvl="1"/>
            <a:r>
              <a:rPr lang="en-US" dirty="0" err="1"/>
              <a:t>ignition.config.url</a:t>
            </a:r>
            <a:r>
              <a:rPr lang="en-US" dirty="0"/>
              <a:t>=http://</a:t>
            </a:r>
            <a:r>
              <a:rPr lang="en-US" dirty="0" err="1"/>
              <a:t>tftp.gw.lo</a:t>
            </a:r>
            <a:r>
              <a:rPr lang="en-US" dirty="0"/>
              <a:t>/create-</a:t>
            </a:r>
            <a:r>
              <a:rPr lang="en-US" dirty="0" err="1"/>
              <a:t>datastore.ign</a:t>
            </a:r>
            <a:r>
              <a:rPr lang="en-US" dirty="0"/>
              <a:t> create-datastore</a:t>
            </a:r>
          </a:p>
          <a:p>
            <a:r>
              <a:rPr lang="en-US" dirty="0" err="1"/>
              <a:t>ignition.platform.id</a:t>
            </a:r>
            <a:r>
              <a:rPr lang="en-US" dirty="0"/>
              <a:t>=metal –Required on bare metal, and also speeds things up</a:t>
            </a:r>
          </a:p>
          <a:p>
            <a:endParaRPr lang="en-US" dirty="0"/>
          </a:p>
          <a:p>
            <a:endParaRPr lang="en-US" dirty="0"/>
          </a:p>
        </p:txBody>
      </p:sp>
    </p:spTree>
    <p:extLst>
      <p:ext uri="{BB962C8B-B14F-4D97-AF65-F5344CB8AC3E}">
        <p14:creationId xmlns:p14="http://schemas.microsoft.com/office/powerpoint/2010/main" val="4224821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3BE1-6260-9544-BC46-72DC52F2E86F}"/>
              </a:ext>
            </a:extLst>
          </p:cNvPr>
          <p:cNvSpPr>
            <a:spLocks noGrp="1"/>
          </p:cNvSpPr>
          <p:nvPr>
            <p:ph type="title"/>
          </p:nvPr>
        </p:nvSpPr>
        <p:spPr/>
        <p:txBody>
          <a:bodyPr/>
          <a:lstStyle/>
          <a:p>
            <a:r>
              <a:rPr lang="en-US" dirty="0"/>
              <a:t>Ignition At Install Time</a:t>
            </a:r>
          </a:p>
        </p:txBody>
      </p:sp>
      <p:sp>
        <p:nvSpPr>
          <p:cNvPr id="3" name="Content Placeholder 2">
            <a:extLst>
              <a:ext uri="{FF2B5EF4-FFF2-40B4-BE49-F238E27FC236}">
                <a16:creationId xmlns:a16="http://schemas.microsoft.com/office/drawing/2014/main" id="{A40FEA74-775B-244B-BD19-909FCD0129A4}"/>
              </a:ext>
            </a:extLst>
          </p:cNvPr>
          <p:cNvSpPr>
            <a:spLocks noGrp="1"/>
          </p:cNvSpPr>
          <p:nvPr>
            <p:ph idx="1"/>
          </p:nvPr>
        </p:nvSpPr>
        <p:spPr/>
        <p:txBody>
          <a:bodyPr>
            <a:normAutofit lnSpcReduction="10000"/>
          </a:bodyPr>
          <a:lstStyle/>
          <a:p>
            <a:r>
              <a:rPr lang="en-US" dirty="0"/>
              <a:t>4.6 now uses a Live RHCOS image</a:t>
            </a:r>
          </a:p>
          <a:p>
            <a:r>
              <a:rPr lang="en-US" dirty="0" err="1"/>
              <a:t>ignition.firstboot</a:t>
            </a:r>
            <a:r>
              <a:rPr lang="en-US" dirty="0"/>
              <a:t> – trigger the run of ignition at install time</a:t>
            </a:r>
          </a:p>
          <a:p>
            <a:r>
              <a:rPr lang="en-US" dirty="0"/>
              <a:t>Uses: </a:t>
            </a:r>
            <a:r>
              <a:rPr lang="en-US" dirty="0" err="1"/>
              <a:t>ignition.config.url</a:t>
            </a:r>
            <a:r>
              <a:rPr lang="en-US" dirty="0"/>
              <a:t>= as install time ignition</a:t>
            </a:r>
          </a:p>
          <a:p>
            <a:r>
              <a:rPr lang="en-US" dirty="0"/>
              <a:t>Uses of Ignition at install time (Actual Beta Customer Use Case)</a:t>
            </a:r>
          </a:p>
          <a:p>
            <a:pPr lvl="1"/>
            <a:r>
              <a:rPr lang="en-US" dirty="0"/>
              <a:t>Adding data partition if it does not exist</a:t>
            </a:r>
          </a:p>
          <a:p>
            <a:pPr lvl="2"/>
            <a:r>
              <a:rPr lang="en-US" dirty="0">
                <a:hlinkClick r:id="rId2"/>
              </a:rPr>
              <a:t>https://gist.github.com/bgilbert/f5a3359b2e2e53d008876798837c933c</a:t>
            </a:r>
            <a:endParaRPr lang="en-US" dirty="0"/>
          </a:p>
          <a:p>
            <a:pPr lvl="1"/>
            <a:r>
              <a:rPr lang="en-US" dirty="0" err="1"/>
              <a:t>Costomer</a:t>
            </a:r>
            <a:r>
              <a:rPr lang="en-US" dirty="0"/>
              <a:t> Specific perm system data:</a:t>
            </a:r>
          </a:p>
          <a:p>
            <a:pPr lvl="2"/>
            <a:r>
              <a:rPr lang="en-US" dirty="0"/>
              <a:t>By putting a reference in the install time ignition a file may be added to the resulting system. Beta Customer used it to pass data from there config management system to each physical node. (Originally this was done separately in classic installer)</a:t>
            </a:r>
          </a:p>
          <a:p>
            <a:endParaRPr lang="en-US" dirty="0"/>
          </a:p>
        </p:txBody>
      </p:sp>
    </p:spTree>
    <p:extLst>
      <p:ext uri="{BB962C8B-B14F-4D97-AF65-F5344CB8AC3E}">
        <p14:creationId xmlns:p14="http://schemas.microsoft.com/office/powerpoint/2010/main" val="318831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3DADB-768D-894E-8B21-B43BCB98A649}"/>
              </a:ext>
            </a:extLst>
          </p:cNvPr>
          <p:cNvSpPr>
            <a:spLocks noGrp="1"/>
          </p:cNvSpPr>
          <p:nvPr>
            <p:ph type="title"/>
          </p:nvPr>
        </p:nvSpPr>
        <p:spPr/>
        <p:txBody>
          <a:bodyPr/>
          <a:lstStyle/>
          <a:p>
            <a:r>
              <a:rPr lang="en-US" dirty="0"/>
              <a:t>Timing</a:t>
            </a:r>
          </a:p>
        </p:txBody>
      </p:sp>
      <p:sp>
        <p:nvSpPr>
          <p:cNvPr id="3" name="Content Placeholder 2">
            <a:extLst>
              <a:ext uri="{FF2B5EF4-FFF2-40B4-BE49-F238E27FC236}">
                <a16:creationId xmlns:a16="http://schemas.microsoft.com/office/drawing/2014/main" id="{6DF1CA8C-3179-C840-AE28-5336238F6651}"/>
              </a:ext>
            </a:extLst>
          </p:cNvPr>
          <p:cNvSpPr>
            <a:spLocks noGrp="1"/>
          </p:cNvSpPr>
          <p:nvPr>
            <p:ph idx="1"/>
          </p:nvPr>
        </p:nvSpPr>
        <p:spPr/>
        <p:txBody>
          <a:bodyPr/>
          <a:lstStyle/>
          <a:p>
            <a:r>
              <a:rPr lang="en-US" dirty="0"/>
              <a:t>Expected Time of boot to shorten, still over 100+ seconds, need to explore why. (Change </a:t>
            </a:r>
            <a:r>
              <a:rPr lang="en-US" dirty="0" err="1"/>
              <a:t>nic</a:t>
            </a:r>
            <a:r>
              <a:rPr lang="en-US" dirty="0"/>
              <a:t> may result in this getting shorter.)</a:t>
            </a:r>
          </a:p>
          <a:p>
            <a:r>
              <a:rPr lang="en-US" dirty="0"/>
              <a:t>Tested time: 95 seconds for download of root partition</a:t>
            </a:r>
          </a:p>
          <a:p>
            <a:endParaRPr lang="en-US" dirty="0"/>
          </a:p>
        </p:txBody>
      </p:sp>
    </p:spTree>
    <p:extLst>
      <p:ext uri="{BB962C8B-B14F-4D97-AF65-F5344CB8AC3E}">
        <p14:creationId xmlns:p14="http://schemas.microsoft.com/office/powerpoint/2010/main" val="198454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3EECC-D077-BF4D-AA38-BD7541808FD6}"/>
              </a:ext>
            </a:extLst>
          </p:cNvPr>
          <p:cNvSpPr>
            <a:spLocks noGrp="1"/>
          </p:cNvSpPr>
          <p:nvPr>
            <p:ph type="title"/>
          </p:nvPr>
        </p:nvSpPr>
        <p:spPr/>
        <p:txBody>
          <a:bodyPr/>
          <a:lstStyle/>
          <a:p>
            <a:r>
              <a:rPr lang="en-US" dirty="0"/>
              <a:t>Using Install Time Ignition with Live Image</a:t>
            </a:r>
          </a:p>
        </p:txBody>
      </p:sp>
      <p:sp>
        <p:nvSpPr>
          <p:cNvPr id="3" name="Content Placeholder 2">
            <a:extLst>
              <a:ext uri="{FF2B5EF4-FFF2-40B4-BE49-F238E27FC236}">
                <a16:creationId xmlns:a16="http://schemas.microsoft.com/office/drawing/2014/main" id="{D3665BEF-8514-2740-A6C3-2D37B573DBF3}"/>
              </a:ext>
            </a:extLst>
          </p:cNvPr>
          <p:cNvSpPr>
            <a:spLocks noGrp="1"/>
          </p:cNvSpPr>
          <p:nvPr>
            <p:ph idx="1"/>
          </p:nvPr>
        </p:nvSpPr>
        <p:spPr/>
        <p:txBody>
          <a:bodyPr/>
          <a:lstStyle/>
          <a:p>
            <a:r>
              <a:rPr lang="en-US" dirty="0"/>
              <a:t>New Installer is based on a Live RHCOS Image</a:t>
            </a:r>
          </a:p>
          <a:p>
            <a:r>
              <a:rPr lang="en-US" dirty="0"/>
              <a:t>Can use ignition twice</a:t>
            </a:r>
          </a:p>
          <a:p>
            <a:pPr lvl="1"/>
            <a:r>
              <a:rPr lang="en-US" dirty="0"/>
              <a:t>Once in install time</a:t>
            </a:r>
          </a:p>
          <a:p>
            <a:pPr lvl="1"/>
            <a:r>
              <a:rPr lang="en-US" dirty="0"/>
              <a:t>Once in first boot of Installed image</a:t>
            </a:r>
          </a:p>
          <a:p>
            <a:r>
              <a:rPr lang="en-US" dirty="0"/>
              <a:t>Example Provided and Should be documented is:</a:t>
            </a:r>
          </a:p>
          <a:p>
            <a:pPr lvl="1"/>
            <a:r>
              <a:rPr lang="en-US" dirty="0">
                <a:hlinkClick r:id="rId2"/>
              </a:rPr>
              <a:t>https://gist.github.com/glennswest/f764128cdf7331fa7e79ff2a187412e4</a:t>
            </a:r>
            <a:endParaRPr lang="en-US" dirty="0"/>
          </a:p>
        </p:txBody>
      </p:sp>
    </p:spTree>
    <p:extLst>
      <p:ext uri="{BB962C8B-B14F-4D97-AF65-F5344CB8AC3E}">
        <p14:creationId xmlns:p14="http://schemas.microsoft.com/office/powerpoint/2010/main" val="216062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A3A1-9B33-BF42-AC14-72194DED7D65}"/>
              </a:ext>
            </a:extLst>
          </p:cNvPr>
          <p:cNvSpPr>
            <a:spLocks noGrp="1"/>
          </p:cNvSpPr>
          <p:nvPr>
            <p:ph type="title"/>
          </p:nvPr>
        </p:nvSpPr>
        <p:spPr/>
        <p:txBody>
          <a:bodyPr/>
          <a:lstStyle/>
          <a:p>
            <a:r>
              <a:rPr lang="en-US" dirty="0"/>
              <a:t>Test Case – Install on clean disk</a:t>
            </a:r>
          </a:p>
        </p:txBody>
      </p:sp>
      <p:sp>
        <p:nvSpPr>
          <p:cNvPr id="3" name="Content Placeholder 2">
            <a:extLst>
              <a:ext uri="{FF2B5EF4-FFF2-40B4-BE49-F238E27FC236}">
                <a16:creationId xmlns:a16="http://schemas.microsoft.com/office/drawing/2014/main" id="{F1E5AD61-59BF-844D-8B95-4BA3992194EE}"/>
              </a:ext>
            </a:extLst>
          </p:cNvPr>
          <p:cNvSpPr>
            <a:spLocks noGrp="1"/>
          </p:cNvSpPr>
          <p:nvPr>
            <p:ph idx="1"/>
          </p:nvPr>
        </p:nvSpPr>
        <p:spPr/>
        <p:txBody>
          <a:bodyPr/>
          <a:lstStyle/>
          <a:p>
            <a:r>
              <a:rPr lang="en-US" dirty="0"/>
              <a:t>Ran a PXE Booted clean install – (</a:t>
            </a:r>
            <a:r>
              <a:rPr lang="en-US" dirty="0" err="1"/>
              <a:t>ie</a:t>
            </a:r>
            <a:r>
              <a:rPr lang="en-US" dirty="0"/>
              <a:t> empty disk)</a:t>
            </a:r>
          </a:p>
          <a:p>
            <a:r>
              <a:rPr lang="en-US" dirty="0"/>
              <a:t>Saw ignition kick off and run provided script</a:t>
            </a:r>
          </a:p>
          <a:p>
            <a:pPr lvl="1"/>
            <a:r>
              <a:rPr lang="en-US" dirty="0"/>
              <a:t>To debug – Turn off the reboot at end of install</a:t>
            </a:r>
          </a:p>
          <a:p>
            <a:r>
              <a:rPr lang="en-US" dirty="0"/>
              <a:t>Result:</a:t>
            </a:r>
          </a:p>
        </p:txBody>
      </p:sp>
      <p:pic>
        <p:nvPicPr>
          <p:cNvPr id="7" name="Picture 6" descr="A close up of a newspaper&#10;&#10;Description automatically generated">
            <a:extLst>
              <a:ext uri="{FF2B5EF4-FFF2-40B4-BE49-F238E27FC236}">
                <a16:creationId xmlns:a16="http://schemas.microsoft.com/office/drawing/2014/main" id="{4B9B349F-4977-354C-926D-FB337C598F0E}"/>
              </a:ext>
            </a:extLst>
          </p:cNvPr>
          <p:cNvPicPr>
            <a:picLocks noChangeAspect="1"/>
          </p:cNvPicPr>
          <p:nvPr/>
        </p:nvPicPr>
        <p:blipFill>
          <a:blip r:embed="rId2"/>
          <a:stretch>
            <a:fillRect/>
          </a:stretch>
        </p:blipFill>
        <p:spPr>
          <a:xfrm>
            <a:off x="2802753" y="3736975"/>
            <a:ext cx="6413500" cy="2755900"/>
          </a:xfrm>
          <a:prstGeom prst="rect">
            <a:avLst/>
          </a:prstGeom>
        </p:spPr>
      </p:pic>
    </p:spTree>
    <p:extLst>
      <p:ext uri="{BB962C8B-B14F-4D97-AF65-F5344CB8AC3E}">
        <p14:creationId xmlns:p14="http://schemas.microsoft.com/office/powerpoint/2010/main" val="279583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F10EF-E769-1F4D-98D0-EB93B46DDC3E}"/>
              </a:ext>
            </a:extLst>
          </p:cNvPr>
          <p:cNvSpPr>
            <a:spLocks noGrp="1"/>
          </p:cNvSpPr>
          <p:nvPr>
            <p:ph type="title"/>
          </p:nvPr>
        </p:nvSpPr>
        <p:spPr/>
        <p:txBody>
          <a:bodyPr/>
          <a:lstStyle/>
          <a:p>
            <a:r>
              <a:rPr lang="en-US" dirty="0"/>
              <a:t>Test Case – Verify partition retention</a:t>
            </a:r>
          </a:p>
        </p:txBody>
      </p:sp>
      <p:sp>
        <p:nvSpPr>
          <p:cNvPr id="3" name="Content Placeholder 2">
            <a:extLst>
              <a:ext uri="{FF2B5EF4-FFF2-40B4-BE49-F238E27FC236}">
                <a16:creationId xmlns:a16="http://schemas.microsoft.com/office/drawing/2014/main" id="{10DC072D-DFA4-D049-8100-53FDBAC522EC}"/>
              </a:ext>
            </a:extLst>
          </p:cNvPr>
          <p:cNvSpPr>
            <a:spLocks noGrp="1"/>
          </p:cNvSpPr>
          <p:nvPr>
            <p:ph idx="1"/>
          </p:nvPr>
        </p:nvSpPr>
        <p:spPr/>
        <p:txBody>
          <a:bodyPr/>
          <a:lstStyle/>
          <a:p>
            <a:r>
              <a:rPr lang="en-US" dirty="0"/>
              <a:t>Delete MBR and all partitions:</a:t>
            </a:r>
          </a:p>
          <a:p>
            <a:pPr lvl="1"/>
            <a:r>
              <a:rPr lang="en-US" dirty="0"/>
              <a:t>Script:</a:t>
            </a:r>
          </a:p>
          <a:p>
            <a:endParaRPr lang="en-US" dirty="0"/>
          </a:p>
          <a:p>
            <a:r>
              <a:rPr lang="en-US" dirty="0"/>
              <a:t>Script and Partition Table Used:</a:t>
            </a:r>
          </a:p>
          <a:p>
            <a:pPr lvl="1"/>
            <a:r>
              <a:rPr lang="en-US" dirty="0">
                <a:hlinkClick r:id="rId2"/>
              </a:rPr>
              <a:t>https://gist.github.com/glennswest/77105e67828b345a9d1edf87d5bbcd63</a:t>
            </a:r>
            <a:endParaRPr lang="en-US" dirty="0"/>
          </a:p>
          <a:p>
            <a:r>
              <a:rPr lang="en-US" dirty="0"/>
              <a:t>Result:</a:t>
            </a:r>
          </a:p>
        </p:txBody>
      </p:sp>
      <p:pic>
        <p:nvPicPr>
          <p:cNvPr id="7" name="Picture 6" descr="A screenshot of a cell phone&#10;&#10;Description automatically generated">
            <a:extLst>
              <a:ext uri="{FF2B5EF4-FFF2-40B4-BE49-F238E27FC236}">
                <a16:creationId xmlns:a16="http://schemas.microsoft.com/office/drawing/2014/main" id="{71F93D37-8CF6-B449-9675-F367F5C85CF6}"/>
              </a:ext>
            </a:extLst>
          </p:cNvPr>
          <p:cNvPicPr>
            <a:picLocks noChangeAspect="1"/>
          </p:cNvPicPr>
          <p:nvPr/>
        </p:nvPicPr>
        <p:blipFill>
          <a:blip r:embed="rId3"/>
          <a:stretch>
            <a:fillRect/>
          </a:stretch>
        </p:blipFill>
        <p:spPr>
          <a:xfrm>
            <a:off x="3040620" y="2997585"/>
            <a:ext cx="4927600" cy="774700"/>
          </a:xfrm>
          <a:prstGeom prst="rect">
            <a:avLst/>
          </a:prstGeom>
        </p:spPr>
      </p:pic>
      <p:pic>
        <p:nvPicPr>
          <p:cNvPr id="9" name="Picture 8" descr="A screenshot of text&#10;&#10;Description automatically generated">
            <a:extLst>
              <a:ext uri="{FF2B5EF4-FFF2-40B4-BE49-F238E27FC236}">
                <a16:creationId xmlns:a16="http://schemas.microsoft.com/office/drawing/2014/main" id="{1360D895-F0BB-9D47-A5EF-70C3BCFFA469}"/>
              </a:ext>
            </a:extLst>
          </p:cNvPr>
          <p:cNvPicPr>
            <a:picLocks noChangeAspect="1"/>
          </p:cNvPicPr>
          <p:nvPr/>
        </p:nvPicPr>
        <p:blipFill>
          <a:blip r:embed="rId4"/>
          <a:stretch>
            <a:fillRect/>
          </a:stretch>
        </p:blipFill>
        <p:spPr>
          <a:xfrm>
            <a:off x="3231715" y="4560880"/>
            <a:ext cx="5318415" cy="2238252"/>
          </a:xfrm>
          <a:prstGeom prst="rect">
            <a:avLst/>
          </a:prstGeom>
        </p:spPr>
      </p:pic>
    </p:spTree>
    <p:extLst>
      <p:ext uri="{BB962C8B-B14F-4D97-AF65-F5344CB8AC3E}">
        <p14:creationId xmlns:p14="http://schemas.microsoft.com/office/powerpoint/2010/main" val="40005303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{D34D45D1-BDCA-C04E-8153-13FA19F7FFBA}tf10001076</Template>
  <TotalTime>13789</TotalTime>
  <Words>749</Words>
  <Application>Microsoft Macintosh PowerPoint</Application>
  <PresentationFormat>Widescreen</PresentationFormat>
  <Paragraphs>73</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 Boardroom</vt:lpstr>
      <vt:lpstr>OCP 4.6 High Partition Saving</vt:lpstr>
      <vt:lpstr>New Install Image</vt:lpstr>
      <vt:lpstr>Multi Images for PXE Boot</vt:lpstr>
      <vt:lpstr>Argument Walk thru of pxeboot</vt:lpstr>
      <vt:lpstr>Ignition At Install Time</vt:lpstr>
      <vt:lpstr>Timing</vt:lpstr>
      <vt:lpstr>Using Install Time Ignition with Live Image</vt:lpstr>
      <vt:lpstr>Test Case – Install on clean disk</vt:lpstr>
      <vt:lpstr>Test Case – Verify partition retention</vt:lpstr>
      <vt:lpstr>Test Cases</vt:lpstr>
      <vt:lpstr>First Working OCP 4.6</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OCP 4.6 Changes</dc:title>
  <dc:creator>Glenn West</dc:creator>
  <cp:lastModifiedBy>Glenn West</cp:lastModifiedBy>
  <cp:revision>14</cp:revision>
  <dcterms:created xsi:type="dcterms:W3CDTF">2020-08-06T22:16:32Z</dcterms:created>
  <dcterms:modified xsi:type="dcterms:W3CDTF">2020-08-24T15:46:26Z</dcterms:modified>
</cp:coreProperties>
</file>