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8" r:id="rId7"/>
    <p:sldId id="260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72" r:id="rId16"/>
    <p:sldId id="270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0C37-1B2B-9C42-813F-BD2944D98AAB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BBC9-B3E5-394E-B42D-BB6A2F8A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2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6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3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3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8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openshift.com/container-platform/4.7/applications/deployments/what-deployments-a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openshift.com/container-platform/4.7/nodes/scheduling/nodes-scheduler-taints-tolera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openshift.com/container-platform/4.7/nodes/pods/nodes-pods-configu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solutions/63312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AA0C-E51E-F848-B3FB-D78B07E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Pod Restarts – How to get your App to keep going 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90A0-38AB-6246-9C52-9317BB25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4109604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Glenn West</a:t>
            </a:r>
          </a:p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gwest@redhat.com</a:t>
            </a:r>
            <a:endParaRPr lang="en-US" dirty="0">
              <a:solidFill>
                <a:srgbClr val="2CB839"/>
              </a:solidFill>
            </a:endParaRPr>
          </a:p>
        </p:txBody>
      </p:sp>
      <p:pic>
        <p:nvPicPr>
          <p:cNvPr id="16" name="Picture 3" descr="Wooden puzzle">
            <a:extLst>
              <a:ext uri="{FF2B5EF4-FFF2-40B4-BE49-F238E27FC236}">
                <a16:creationId xmlns:a16="http://schemas.microsoft.com/office/drawing/2014/main" id="{0F33C54E-7BE3-4300-BC95-D70C8DBE6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r="1482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586D-5FD3-B949-AC82-4EAB5729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Run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EF5C596-C99E-F746-964E-76198864A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95754"/>
            <a:ext cx="10353675" cy="2476142"/>
          </a:xfrm>
        </p:spPr>
      </p:pic>
    </p:spTree>
    <p:extLst>
      <p:ext uri="{BB962C8B-B14F-4D97-AF65-F5344CB8AC3E}">
        <p14:creationId xmlns:p14="http://schemas.microsoft.com/office/powerpoint/2010/main" val="331768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B04F-947A-A94A-8CBB-35B0B762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Test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7D4CD7FA-075F-7A42-AB6A-B085D351F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29" y="1866900"/>
            <a:ext cx="5791200" cy="8636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BF64B01-0A7D-D644-9BE4-35BD2B1E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9" y="2846002"/>
            <a:ext cx="5892800" cy="153670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617C63-157E-674B-B4F1-85EB06550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9" y="4498204"/>
            <a:ext cx="6019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5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8B3-DD33-C344-B12F-0073F539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State</a:t>
            </a:r>
          </a:p>
        </p:txBody>
      </p: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7E837C-37E4-1744-9FA3-55D6EB43A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459" y="1607507"/>
            <a:ext cx="9835978" cy="4993155"/>
          </a:xfrm>
        </p:spPr>
      </p:pic>
    </p:spTree>
    <p:extLst>
      <p:ext uri="{BB962C8B-B14F-4D97-AF65-F5344CB8AC3E}">
        <p14:creationId xmlns:p14="http://schemas.microsoft.com/office/powerpoint/2010/main" val="363434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BD86-B7D7-9A4D-A549-3C49653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 Status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F47C28-1825-4B4A-8729-8BF4E47D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67" y="1866900"/>
            <a:ext cx="9716489" cy="4423460"/>
          </a:xfrm>
        </p:spPr>
      </p:pic>
    </p:spTree>
    <p:extLst>
      <p:ext uri="{BB962C8B-B14F-4D97-AF65-F5344CB8AC3E}">
        <p14:creationId xmlns:p14="http://schemas.microsoft.com/office/powerpoint/2010/main" val="49053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2FC-8B9B-E240-9DC1-AD5A2572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302227"/>
            <a:ext cx="10353762" cy="1257300"/>
          </a:xfrm>
        </p:spPr>
        <p:txBody>
          <a:bodyPr/>
          <a:lstStyle/>
          <a:p>
            <a:r>
              <a:rPr lang="en-US" dirty="0"/>
              <a:t>Application Restarted</a:t>
            </a:r>
          </a:p>
        </p:txBody>
      </p:sp>
      <p:pic>
        <p:nvPicPr>
          <p:cNvPr id="5" name="Content Placeholder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D8B1BC39-5669-6042-BA6E-B8C94500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30" y="5450718"/>
            <a:ext cx="10353675" cy="1304309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E91F30-9CEC-BE4C-992B-D24AA859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1" y="1506079"/>
            <a:ext cx="7725200" cy="37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5457-5881-C34F-8F36-3935E447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Replication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CC6F-DD41-8B4F-B2DA-FD3E4310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3876866" cy="3737941"/>
          </a:xfrm>
        </p:spPr>
        <p:txBody>
          <a:bodyPr/>
          <a:lstStyle/>
          <a:p>
            <a:r>
              <a:rPr lang="en-US" dirty="0"/>
              <a:t>Its job is to monitor that you  have x pods up. And to reschedule pods based on your configuration.</a:t>
            </a:r>
          </a:p>
          <a:p>
            <a:r>
              <a:rPr lang="en-US" dirty="0">
                <a:hlinkClick r:id="rId2"/>
              </a:rPr>
              <a:t>Replication Controller Doc</a:t>
            </a: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60D988B-E4BA-7B4F-8363-B8CC7EEF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4" y="2236154"/>
            <a:ext cx="4574694" cy="34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7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D608-C700-9543-9A02-13EFA3D6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Taints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40A4-355D-674B-A7AA-518846B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99610" cy="3830080"/>
          </a:xfrm>
        </p:spPr>
        <p:txBody>
          <a:bodyPr/>
          <a:lstStyle/>
          <a:p>
            <a:r>
              <a:rPr lang="en-US" dirty="0"/>
              <a:t>Add Taints to Apps</a:t>
            </a:r>
          </a:p>
          <a:p>
            <a:pPr lvl="1"/>
            <a:r>
              <a:rPr lang="en-US" dirty="0"/>
              <a:t>Affects Recovery Time</a:t>
            </a:r>
          </a:p>
          <a:p>
            <a:pPr lvl="1"/>
            <a:r>
              <a:rPr lang="en-US" dirty="0"/>
              <a:t>Watch out for recovery times vs transient</a:t>
            </a:r>
          </a:p>
          <a:p>
            <a:r>
              <a:rPr lang="en-US" dirty="0">
                <a:hlinkClick r:id="rId2"/>
              </a:rPr>
              <a:t>Taints and Toleration Doc</a:t>
            </a:r>
            <a:r>
              <a:rPr lang="en-US" dirty="0"/>
              <a:t> 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55D390-1A3F-9B46-8290-4B784668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076450"/>
            <a:ext cx="5257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DEC3-BEAE-334D-96E4-0F33A93E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Critical Apps – Pod Disruption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0DA2-82A2-A54F-8968-A32F6054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866900"/>
            <a:ext cx="3856988" cy="3614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Sets how many pods must be up</a:t>
            </a:r>
          </a:p>
          <a:p>
            <a:r>
              <a:rPr lang="en-US" dirty="0"/>
              <a:t>Set the </a:t>
            </a:r>
            <a:r>
              <a:rPr lang="en-US" dirty="0" err="1"/>
              <a:t>minAvailable</a:t>
            </a:r>
            <a:endParaRPr lang="en-US" dirty="0"/>
          </a:p>
          <a:p>
            <a:r>
              <a:rPr lang="en-US" b="1" dirty="0" err="1">
                <a:effectLst/>
              </a:rPr>
              <a:t>oc</a:t>
            </a:r>
            <a:r>
              <a:rPr lang="en-US" b="1" dirty="0">
                <a:effectLst/>
              </a:rPr>
              <a:t> get </a:t>
            </a:r>
            <a:r>
              <a:rPr lang="en-US" b="1" dirty="0" err="1">
                <a:effectLst/>
              </a:rPr>
              <a:t>poddisruptionbudget</a:t>
            </a:r>
            <a:r>
              <a:rPr lang="en-US" b="1" dirty="0">
                <a:effectLst/>
              </a:rPr>
              <a:t> --all-namespaces</a:t>
            </a:r>
          </a:p>
          <a:p>
            <a:r>
              <a:rPr lang="en-US" dirty="0">
                <a:hlinkClick r:id="rId2"/>
              </a:rPr>
              <a:t>Pod Disruptrion Budget Doc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49A0E-373D-944B-B2D2-945DB495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97" y="5565913"/>
            <a:ext cx="10833100" cy="9144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F618689-B152-A943-992E-6028ED53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04" y="2349500"/>
            <a:ext cx="5689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7301-5A66-BE4E-90B8-4F810A9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81D3-92FE-3A41-855E-78DE819B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a replication controller – need to make sure </a:t>
            </a:r>
            <a:r>
              <a:rPr lang="en-US" dirty="0" err="1"/>
              <a:t>nfs</a:t>
            </a:r>
            <a:r>
              <a:rPr lang="en-US" dirty="0"/>
              <a:t> mounts mode are set such that the container can use its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Make sure you balance your recovery time with temporary node </a:t>
            </a:r>
            <a:r>
              <a:rPr lang="en-US" dirty="0" err="1"/>
              <a:t>unavaialbe</a:t>
            </a:r>
            <a:endParaRPr lang="en-US" dirty="0"/>
          </a:p>
          <a:p>
            <a:r>
              <a:rPr lang="en-US" dirty="0"/>
              <a:t>Be aware of pod life cycles issues</a:t>
            </a:r>
          </a:p>
        </p:txBody>
      </p:sp>
    </p:spTree>
    <p:extLst>
      <p:ext uri="{BB962C8B-B14F-4D97-AF65-F5344CB8AC3E}">
        <p14:creationId xmlns:p14="http://schemas.microsoft.com/office/powerpoint/2010/main" val="289456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A64D-1494-0E4D-9917-C8685FE6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7BD2-5A3E-0A4D-8FEA-EF46AC37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testing, you will notice that the terminating pod stays in a terminating state.</a:t>
            </a:r>
          </a:p>
          <a:p>
            <a:r>
              <a:rPr lang="en-US" dirty="0"/>
              <a:t>It will fully terminate once the node reboots.</a:t>
            </a:r>
          </a:p>
          <a:p>
            <a:r>
              <a:rPr lang="en-US" dirty="0"/>
              <a:t>This is a known issue, and is partially resolved in some releases of 4.7 and fully resolved in later 4.8 releases, and all </a:t>
            </a:r>
            <a:r>
              <a:rPr lang="en-US"/>
              <a:t>4.9 releases</a:t>
            </a:r>
            <a:endParaRPr lang="en-US" dirty="0"/>
          </a:p>
          <a:p>
            <a:r>
              <a:rPr lang="en-US" dirty="0">
                <a:hlinkClick r:id="rId2"/>
              </a:rPr>
              <a:t>https://access.redhat.com/solutions/6331221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bugzilla.redhat.com</a:t>
            </a:r>
            <a:r>
              <a:rPr lang="en-US" dirty="0"/>
              <a:t>/</a:t>
            </a:r>
            <a:r>
              <a:rPr lang="en-US" dirty="0" err="1"/>
              <a:t>show_bug.cgi?id</a:t>
            </a:r>
            <a:r>
              <a:rPr lang="en-US" dirty="0"/>
              <a:t>=1952224</a:t>
            </a:r>
          </a:p>
        </p:txBody>
      </p:sp>
    </p:spTree>
    <p:extLst>
      <p:ext uri="{BB962C8B-B14F-4D97-AF65-F5344CB8AC3E}">
        <p14:creationId xmlns:p14="http://schemas.microsoft.com/office/powerpoint/2010/main" val="24996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6D25-13EE-BE44-9D50-8451997C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E100-C9EF-E04F-A213-8D9E1960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496327" cy="3924299"/>
          </a:xfrm>
        </p:spPr>
        <p:txBody>
          <a:bodyPr/>
          <a:lstStyle/>
          <a:p>
            <a:r>
              <a:rPr lang="en-US" dirty="0"/>
              <a:t>OpenShift defaults to scheduling pod to node one time.</a:t>
            </a:r>
          </a:p>
          <a:p>
            <a:pPr lvl="1"/>
            <a:r>
              <a:rPr lang="en-US" dirty="0"/>
              <a:t>Pod will stay on node thru pod reboot, or node failure. On boot - pod will continue</a:t>
            </a:r>
          </a:p>
          <a:p>
            <a:pPr lvl="1"/>
            <a:r>
              <a:rPr lang="en-US" dirty="0"/>
              <a:t>This is upstream Kubernetes default.</a:t>
            </a:r>
          </a:p>
          <a:p>
            <a:r>
              <a:rPr lang="en-US" dirty="0"/>
              <a:t>To have a different behavior, settings of application/pod need to be adjusted.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4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93B9-6431-F443-99E9-2F4E9FB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9718-3C49-E849-9E35-5EC82DCE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193-2E41-5E48-9EE4-021F7E3C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Life Cycle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B49502-1D7E-0247-AE23-53FB17C40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33" y="2076450"/>
            <a:ext cx="8747209" cy="3714750"/>
          </a:xfrm>
        </p:spPr>
      </p:pic>
    </p:spTree>
    <p:extLst>
      <p:ext uri="{BB962C8B-B14F-4D97-AF65-F5344CB8AC3E}">
        <p14:creationId xmlns:p14="http://schemas.microsoft.com/office/powerpoint/2010/main" val="11525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F02-EE34-0748-84F2-A07AD2EF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5B23-6726-364E-9F30-9BDC53CF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Node Cluster – 3 masters – 2 workers – Bare metal Install – UPI - PXE</a:t>
            </a:r>
          </a:p>
          <a:p>
            <a:r>
              <a:rPr lang="en-US" dirty="0" err="1"/>
              <a:t>Openshift</a:t>
            </a:r>
            <a:r>
              <a:rPr lang="en-US" dirty="0"/>
              <a:t> 4.7.24</a:t>
            </a:r>
          </a:p>
          <a:p>
            <a:r>
              <a:rPr lang="en-US" dirty="0"/>
              <a:t>External “Traffic” manager like load balancer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level load balancer)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1E42-D2E2-AB46-B7E9-CEB17FD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11B-78E9-6D4D-AD4F-C388E31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Rezex</a:t>
            </a:r>
            <a:r>
              <a:rPr lang="en-US" dirty="0"/>
              <a:t> is the test application </a:t>
            </a:r>
          </a:p>
          <a:p>
            <a:pPr lvl="1"/>
            <a:r>
              <a:rPr lang="en-US" dirty="0"/>
              <a:t>Golang Implementation</a:t>
            </a:r>
          </a:p>
          <a:p>
            <a:pPr lvl="1"/>
            <a:r>
              <a:rPr lang="en-US" dirty="0"/>
              <a:t>Simple REST Server</a:t>
            </a:r>
          </a:p>
          <a:p>
            <a:pPr lvl="1"/>
            <a:r>
              <a:rPr lang="en-US" dirty="0"/>
              <a:t>Implemented with a two-stage build – container is 6.52mb (Bare container – NO OS)</a:t>
            </a:r>
          </a:p>
          <a:p>
            <a:pPr lvl="1"/>
            <a:r>
              <a:rPr lang="en-US" dirty="0"/>
              <a:t>Handles Health Checks</a:t>
            </a:r>
          </a:p>
          <a:p>
            <a:r>
              <a:rPr lang="en-US" dirty="0"/>
              <a:t>Two possible usage models – Simple pod, or With a Replication Controller</a:t>
            </a:r>
          </a:p>
          <a:p>
            <a:r>
              <a:rPr lang="en-US" dirty="0"/>
              <a:t>Example is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</a:t>
            </a:r>
            <a:r>
              <a:rPr lang="en-US" dirty="0" err="1"/>
              <a:t>rezex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C7-246E-2148-90F6-23FEB19A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742" y="205142"/>
            <a:ext cx="6744984" cy="1231900"/>
          </a:xfrm>
        </p:spPr>
        <p:txBody>
          <a:bodyPr/>
          <a:lstStyle/>
          <a:p>
            <a:r>
              <a:rPr lang="en-US" dirty="0"/>
              <a:t>Simple Pod – With Taints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128B90F-D78E-5D41-BBDA-B67870D7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5" y="743041"/>
            <a:ext cx="3805881" cy="4927073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3B55D1F-D848-234E-9E34-981D7915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82" y="1437042"/>
            <a:ext cx="49657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92947-23F1-B548-A326-7AB38431B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08" y="5005742"/>
            <a:ext cx="10261600" cy="5715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AC46449-D34F-CB42-AE90-2BE2AF30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82" y="2440342"/>
            <a:ext cx="5765800" cy="12827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2A91D00-F639-D649-A20E-E515D737B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782" y="3723042"/>
            <a:ext cx="5816600" cy="1231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0F79E6-F19B-A44B-B460-B44B94601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908" y="5670114"/>
            <a:ext cx="10477500" cy="5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6A7B05-650A-8F40-9048-EBDDC9A2F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782" y="6237642"/>
            <a:ext cx="5524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C8D-84F1-A248-9FEA-F2A9A72E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With Replication Controller</a:t>
            </a:r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BBB6FF-37D4-E540-AEB0-E63D592B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10" y="1668161"/>
            <a:ext cx="10725227" cy="4649935"/>
          </a:xfrm>
        </p:spPr>
      </p:pic>
    </p:spTree>
    <p:extLst>
      <p:ext uri="{BB962C8B-B14F-4D97-AF65-F5344CB8AC3E}">
        <p14:creationId xmlns:p14="http://schemas.microsoft.com/office/powerpoint/2010/main" val="41960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5FB4-40FA-3C45-83D8-A82C1796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Pod Disruption Budget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D3FDDF-8FC6-3042-9E25-124B9ACC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48" y="1866900"/>
            <a:ext cx="5689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91A9-B380-4945-8CC8-FCBA2C36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A843-8C2A-204B-B37C-C315A3C0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run.sh</a:t>
            </a:r>
            <a:endParaRPr lang="en-US" dirty="0"/>
          </a:p>
          <a:p>
            <a:pPr lvl="1"/>
            <a:r>
              <a:rPr lang="en-US" dirty="0" err="1">
                <a:effectLst/>
              </a:rPr>
              <a:t>oc</a:t>
            </a:r>
            <a:r>
              <a:rPr lang="en-US" dirty="0">
                <a:effectLst/>
              </a:rPr>
              <a:t> delete project/</a:t>
            </a:r>
            <a:r>
              <a:rPr lang="en-US" dirty="0" err="1">
                <a:effectLst/>
              </a:rPr>
              <a:t>rezex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sleep 15</a:t>
            </a:r>
          </a:p>
          <a:p>
            <a:pPr lvl="1"/>
            <a:r>
              <a:rPr lang="en-US" dirty="0" err="1">
                <a:effectLst/>
              </a:rPr>
              <a:t>oc</a:t>
            </a:r>
            <a:r>
              <a:rPr lang="en-US" dirty="0">
                <a:effectLst/>
              </a:rPr>
              <a:t> new-project </a:t>
            </a:r>
            <a:r>
              <a:rPr lang="en-US" dirty="0" err="1">
                <a:effectLst/>
              </a:rPr>
              <a:t>rezex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oc</a:t>
            </a:r>
            <a:r>
              <a:rPr lang="en-US" dirty="0">
                <a:effectLst/>
              </a:rPr>
              <a:t> create -f </a:t>
            </a:r>
            <a:r>
              <a:rPr lang="en-US" dirty="0" err="1">
                <a:effectLst/>
              </a:rPr>
              <a:t>app.yaml</a:t>
            </a:r>
            <a:endParaRPr lang="en-US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1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7"/>
      </a:lt2>
      <a:accent1>
        <a:srgbClr val="2CB839"/>
      </a:accent1>
      <a:accent2>
        <a:srgbClr val="50B71F"/>
      </a:accent2>
      <a:accent3>
        <a:srgbClr val="8AAC29"/>
      </a:accent3>
      <a:accent4>
        <a:srgbClr val="B79F1F"/>
      </a:accent4>
      <a:accent5>
        <a:srgbClr val="DC7B34"/>
      </a:accent5>
      <a:accent6>
        <a:srgbClr val="CA2422"/>
      </a:accent6>
      <a:hlink>
        <a:srgbClr val="A57837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-may-2021" id="{F6176395-D84F-5B46-B2A8-812E9EB89BD8}" vid="{ECA2AEB6-A06C-CA47-8EB3-D4BA97200C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SlateVTI</Template>
  <TotalTime>1549</TotalTime>
  <Words>418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Goudy Old Style</vt:lpstr>
      <vt:lpstr>Wingdings 2</vt:lpstr>
      <vt:lpstr>SlateVTI</vt:lpstr>
      <vt:lpstr>Pod Restarts – How to get your App to keep going  </vt:lpstr>
      <vt:lpstr>Overview</vt:lpstr>
      <vt:lpstr>Pod Life Cycle</vt:lpstr>
      <vt:lpstr>Test Setup</vt:lpstr>
      <vt:lpstr>Test Application</vt:lpstr>
      <vt:lpstr>Simple Pod – With Taints</vt:lpstr>
      <vt:lpstr>App With Replication Controller</vt:lpstr>
      <vt:lpstr>Adding a Pod Disruption Budget</vt:lpstr>
      <vt:lpstr>Running Test</vt:lpstr>
      <vt:lpstr>After Run</vt:lpstr>
      <vt:lpstr>Perform Test</vt:lpstr>
      <vt:lpstr>Success State</vt:lpstr>
      <vt:lpstr>Replication Controller Status</vt:lpstr>
      <vt:lpstr>Application Restarted</vt:lpstr>
      <vt:lpstr>Implement a Replication Controller</vt:lpstr>
      <vt:lpstr>Best Practices - Taints</vt:lpstr>
      <vt:lpstr>For Critical Apps – Pod Disruption Budget</vt:lpstr>
      <vt:lpstr>Issues and Problems </vt:lpstr>
      <vt:lpstr>Pod Life 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 Restarts – How to get your App to keep going  </dc:title>
  <dc:creator>Glenn West</dc:creator>
  <cp:lastModifiedBy>Glenn West</cp:lastModifiedBy>
  <cp:revision>2</cp:revision>
  <dcterms:created xsi:type="dcterms:W3CDTF">2021-10-20T14:25:31Z</dcterms:created>
  <dcterms:modified xsi:type="dcterms:W3CDTF">2021-10-21T16:14:47Z</dcterms:modified>
</cp:coreProperties>
</file>