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DA466-196B-9947-86D4-1B24B16F82AD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68EE-662A-0946-92E4-BF511E1C9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Rockmsvc</a:t>
            </a:r>
            <a:r>
              <a:rPr lang="en-US" dirty="0" smtClean="0"/>
              <a:t> 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ockmsvc.add_unique_key</a:t>
            </a:r>
            <a:r>
              <a:rPr lang="en-US" dirty="0" smtClean="0"/>
              <a:t>(“</a:t>
            </a:r>
            <a:r>
              <a:rPr lang="en-US" dirty="0" err="1" smtClean="0"/>
              <a:t>tablename.fieldname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rockmsvc.add_nonunique_key</a:t>
            </a:r>
            <a:r>
              <a:rPr lang="en-US" dirty="0" smtClean="0"/>
              <a:t>(“</a:t>
            </a:r>
            <a:r>
              <a:rPr lang="en-US" dirty="0" err="1" smtClean="0"/>
              <a:t>tablename.fieldname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Rest Interface: http://</a:t>
            </a:r>
            <a:r>
              <a:rPr lang="en-US" dirty="0" err="1" smtClean="0"/>
              <a:t>svcname</a:t>
            </a:r>
            <a:r>
              <a:rPr lang="en-US" dirty="0" smtClean="0"/>
              <a:t>/</a:t>
            </a:r>
            <a:r>
              <a:rPr lang="en-US" dirty="0" err="1" smtClean="0"/>
              <a:t>tablename</a:t>
            </a:r>
            <a:r>
              <a:rPr lang="en-US" dirty="0" smtClean="0"/>
              <a:t>/key/value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Instance the </a:t>
            </a:r>
            <a:r>
              <a:rPr lang="en-US" dirty="0" err="1" smtClean="0"/>
              <a:t>rockmsvc</a:t>
            </a:r>
            <a:r>
              <a:rPr lang="en-US" dirty="0" smtClean="0"/>
              <a:t> module, then on add/update/delete the additional keys are automatically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Copy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Side Copy of another </a:t>
            </a:r>
            <a:r>
              <a:rPr lang="en-US" dirty="0" err="1" smtClean="0"/>
              <a:t>microservice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Copied table is read only</a:t>
            </a:r>
          </a:p>
          <a:p>
            <a:r>
              <a:rPr lang="en-US" dirty="0" smtClean="0"/>
              <a:t>Table is updated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json</a:t>
            </a:r>
            <a:r>
              <a:rPr lang="en-US" dirty="0" smtClean="0"/>
              <a:t> data, can “Pull” other records in same or different tables</a:t>
            </a:r>
          </a:p>
          <a:p>
            <a:r>
              <a:rPr lang="en-US" dirty="0" err="1" smtClean="0"/>
              <a:t>refz</a:t>
            </a:r>
            <a:r>
              <a:rPr lang="en-US" dirty="0" smtClean="0"/>
              <a:t>:{</a:t>
            </a:r>
            <a:r>
              <a:rPr lang="en-US" dirty="0" err="1" smtClean="0"/>
              <a:t>tablename:id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refz</a:t>
            </a:r>
            <a:r>
              <a:rPr lang="en-US" dirty="0" smtClean="0"/>
              <a:t>:{</a:t>
            </a:r>
            <a:r>
              <a:rPr lang="en-US" dirty="0" err="1" smtClean="0"/>
              <a:t>tablename:id</a:t>
            </a:r>
            <a:r>
              <a:rPr lang="en-US" dirty="0" smtClean="0"/>
              <a:t>},</a:t>
            </a:r>
            <a:r>
              <a:rPr lang="en-US" dirty="0" err="1" smtClean="0"/>
              <a:t>refz</a:t>
            </a:r>
            <a:r>
              <a:rPr lang="en-US" dirty="0" smtClean="0"/>
              <a:t>:{</a:t>
            </a:r>
            <a:r>
              <a:rPr lang="en-US" dirty="0" err="1" smtClean="0"/>
              <a:t>tablename:id</a:t>
            </a:r>
            <a:r>
              <a:rPr lang="en-US" dirty="0" smtClean="0"/>
              <a:t>},</a:t>
            </a:r>
            <a:r>
              <a:rPr lang="en-US" dirty="0" err="1" smtClean="0"/>
              <a:t>refz</a:t>
            </a:r>
            <a:r>
              <a:rPr lang="en-US" dirty="0" smtClean="0"/>
              <a:t>{</a:t>
            </a:r>
            <a:r>
              <a:rPr lang="en-US" dirty="0" err="1" smtClean="0"/>
              <a:t>tablename:id</a:t>
            </a:r>
            <a:r>
              <a:rPr lang="en-US" dirty="0" smtClean="0"/>
              <a:t>}]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83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Rockmsvc Enhancements</vt:lpstr>
      <vt:lpstr>Multiple Keys</vt:lpstr>
      <vt:lpstr>Side Copy  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Rockmsvc Enhancements</dc:title>
  <dc:creator>Glenn West</dc:creator>
  <cp:lastModifiedBy>Glenn West</cp:lastModifiedBy>
  <cp:revision>5</cp:revision>
  <dcterms:created xsi:type="dcterms:W3CDTF">2017-02-24T05:08:02Z</dcterms:created>
  <dcterms:modified xsi:type="dcterms:W3CDTF">2017-02-25T03:25:04Z</dcterms:modified>
</cp:coreProperties>
</file>