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A6-21FA-2D4D-AB51-ED013BAEF78A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406-7A6E-904C-9A75-0E63AE4B1F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0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A6-21FA-2D4D-AB51-ED013BAEF78A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406-7A6E-904C-9A75-0E63AE4B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4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A6-21FA-2D4D-AB51-ED013BAEF78A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406-7A6E-904C-9A75-0E63AE4B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38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A6-21FA-2D4D-AB51-ED013BAEF78A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406-7A6E-904C-9A75-0E63AE4B1F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288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A6-21FA-2D4D-AB51-ED013BAEF78A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406-7A6E-904C-9A75-0E63AE4B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9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A6-21FA-2D4D-AB51-ED013BAEF78A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406-7A6E-904C-9A75-0E63AE4B1F3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80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A6-21FA-2D4D-AB51-ED013BAEF78A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406-7A6E-904C-9A75-0E63AE4B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90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A6-21FA-2D4D-AB51-ED013BAEF78A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406-7A6E-904C-9A75-0E63AE4B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49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A6-21FA-2D4D-AB51-ED013BAEF78A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406-7A6E-904C-9A75-0E63AE4B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A6-21FA-2D4D-AB51-ED013BAEF78A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406-7A6E-904C-9A75-0E63AE4B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0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A6-21FA-2D4D-AB51-ED013BAEF78A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406-7A6E-904C-9A75-0E63AE4B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9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A6-21FA-2D4D-AB51-ED013BAEF78A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406-7A6E-904C-9A75-0E63AE4B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4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A6-21FA-2D4D-AB51-ED013BAEF78A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406-7A6E-904C-9A75-0E63AE4B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1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A6-21FA-2D4D-AB51-ED013BAEF78A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406-7A6E-904C-9A75-0E63AE4B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7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A6-21FA-2D4D-AB51-ED013BAEF78A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406-7A6E-904C-9A75-0E63AE4B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8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A6-21FA-2D4D-AB51-ED013BAEF78A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406-7A6E-904C-9A75-0E63AE4B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7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A6-21FA-2D4D-AB51-ED013BAEF78A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406-7A6E-904C-9A75-0E63AE4B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0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30BDA6-21FA-2D4D-AB51-ED013BAEF78A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C039406-7A6E-904C-9A75-0E63AE4B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79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Rockmsvc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Foundation for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glennswest</a:t>
            </a:r>
            <a:r>
              <a:rPr lang="en-US" dirty="0"/>
              <a:t>/</a:t>
            </a:r>
            <a:r>
              <a:rPr lang="en-US" dirty="0" err="1"/>
              <a:t>rockmsvc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dependencies": {</a:t>
            </a:r>
          </a:p>
          <a:p>
            <a:r>
              <a:rPr lang="en-US" dirty="0"/>
              <a:t>    "flat-rocks": "</a:t>
            </a:r>
            <a:r>
              <a:rPr lang="en-US" dirty="0" err="1"/>
              <a:t>github:glennswest</a:t>
            </a:r>
            <a:r>
              <a:rPr lang="en-US" dirty="0"/>
              <a:t>/</a:t>
            </a:r>
            <a:r>
              <a:rPr lang="en-US" dirty="0" err="1"/>
              <a:t>flat-rocks#master</a:t>
            </a:r>
            <a:r>
              <a:rPr lang="en-US" dirty="0"/>
              <a:t>",</a:t>
            </a:r>
          </a:p>
          <a:p>
            <a:r>
              <a:rPr lang="ro-RO" dirty="0"/>
              <a:t>    "</a:t>
            </a:r>
            <a:r>
              <a:rPr lang="ro-RO" dirty="0" err="1"/>
              <a:t>mqtt</a:t>
            </a:r>
            <a:r>
              <a:rPr lang="ro-RO" dirty="0"/>
              <a:t>": "^2.1.3",</a:t>
            </a:r>
          </a:p>
          <a:p>
            <a:r>
              <a:rPr lang="pl-PL" dirty="0"/>
              <a:t>    "</a:t>
            </a:r>
            <a:r>
              <a:rPr lang="pl-PL" dirty="0" err="1"/>
              <a:t>nan</a:t>
            </a:r>
            <a:r>
              <a:rPr lang="pl-PL" dirty="0"/>
              <a:t>": "^2.4.0",</a:t>
            </a:r>
          </a:p>
          <a:p>
            <a:r>
              <a:rPr lang="en-US" dirty="0"/>
              <a:t>    "</a:t>
            </a:r>
            <a:r>
              <a:rPr lang="en-US" dirty="0" err="1"/>
              <a:t>restify</a:t>
            </a:r>
            <a:r>
              <a:rPr lang="en-US" dirty="0"/>
              <a:t>": "^4.3.0",</a:t>
            </a:r>
          </a:p>
          <a:p>
            <a:r>
              <a:rPr lang="en-US" dirty="0"/>
              <a:t>    "</a:t>
            </a:r>
            <a:r>
              <a:rPr lang="en-US" dirty="0" err="1"/>
              <a:t>restify</a:t>
            </a:r>
            <a:r>
              <a:rPr lang="en-US" dirty="0"/>
              <a:t>-plugins": "^1.4.0",</a:t>
            </a:r>
          </a:p>
          <a:p>
            <a:r>
              <a:rPr lang="ro-RO" dirty="0"/>
              <a:t>    "util": "^0.10.3",</a:t>
            </a:r>
          </a:p>
          <a:p>
            <a:r>
              <a:rPr lang="ro-RO" dirty="0"/>
              <a:t>    "</a:t>
            </a:r>
            <a:r>
              <a:rPr lang="ro-RO" dirty="0" err="1"/>
              <a:t>uuid</a:t>
            </a:r>
            <a:r>
              <a:rPr lang="ro-RO" dirty="0"/>
              <a:t>": "^3.0.1",</a:t>
            </a:r>
          </a:p>
          <a:p>
            <a:r>
              <a:rPr lang="en-US" dirty="0"/>
              <a:t>    "</a:t>
            </a:r>
            <a:r>
              <a:rPr lang="en-US" dirty="0" err="1"/>
              <a:t>winston</a:t>
            </a:r>
            <a:r>
              <a:rPr lang="en-US" dirty="0"/>
              <a:t>": "^2.3.0"</a:t>
            </a:r>
          </a:p>
          <a:p>
            <a:r>
              <a:rPr lang="de-DE" dirty="0"/>
              <a:t>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361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Multi-table -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Rocks keys are: </a:t>
            </a:r>
          </a:p>
          <a:p>
            <a:r>
              <a:rPr lang="en-US" dirty="0" smtClean="0"/>
              <a:t>Table name: n</a:t>
            </a:r>
          </a:p>
          <a:p>
            <a:r>
              <a:rPr lang="en-US" dirty="0" smtClean="0"/>
              <a:t>Key Value: k</a:t>
            </a:r>
          </a:p>
          <a:p>
            <a:r>
              <a:rPr lang="en-US" dirty="0"/>
              <a:t> </a:t>
            </a:r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{n</a:t>
            </a:r>
            <a:r>
              <a:rPr lang="en-US" dirty="0"/>
              <a:t>: '</a:t>
            </a:r>
            <a:r>
              <a:rPr lang="en-US" dirty="0" err="1"/>
              <a:t>macaddress</a:t>
            </a:r>
            <a:r>
              <a:rPr lang="en-US" dirty="0"/>
              <a:t>', k: '939a1356-ec09-4f41-b160-18ddcc0d2486'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7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Unique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define a table to have additional unique keys</a:t>
            </a:r>
          </a:p>
          <a:p>
            <a:pPr lvl="1"/>
            <a:r>
              <a:rPr lang="en-US" dirty="0"/>
              <a:t>{n: '</a:t>
            </a:r>
            <a:r>
              <a:rPr lang="en-US" dirty="0" err="1"/>
              <a:t>macaddress</a:t>
            </a:r>
            <a:r>
              <a:rPr lang="en-US" dirty="0"/>
              <a:t>', </a:t>
            </a:r>
            <a:r>
              <a:rPr lang="en-US" dirty="0" err="1" smtClean="0"/>
              <a:t>sk</a:t>
            </a:r>
            <a:r>
              <a:rPr lang="en-US" dirty="0"/>
              <a:t>: </a:t>
            </a:r>
            <a:r>
              <a:rPr lang="en-US" dirty="0" smtClean="0"/>
              <a:t>’</a:t>
            </a:r>
            <a:r>
              <a:rPr lang="en-US" dirty="0" err="1" smtClean="0"/>
              <a:t>glennswest</a:t>
            </a:r>
            <a:r>
              <a:rPr lang="en-US" dirty="0" smtClean="0"/>
              <a:t>’ }   - Value {k: ‘'939a1356-ec09-4f41-b160-18ddcc0d2486’}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2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Non-Unique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define a table to have additional </a:t>
            </a:r>
            <a:r>
              <a:rPr lang="en-US" dirty="0" smtClean="0"/>
              <a:t>non-unique </a:t>
            </a:r>
            <a:r>
              <a:rPr lang="en-US" dirty="0"/>
              <a:t>keys</a:t>
            </a:r>
          </a:p>
          <a:p>
            <a:pPr lvl="1"/>
            <a:r>
              <a:rPr lang="en-US" dirty="0"/>
              <a:t>{n: '</a:t>
            </a:r>
            <a:r>
              <a:rPr lang="en-US" dirty="0" err="1"/>
              <a:t>macaddress</a:t>
            </a:r>
            <a:r>
              <a:rPr lang="en-US" dirty="0"/>
              <a:t>', </a:t>
            </a:r>
            <a:r>
              <a:rPr lang="en-US" dirty="0" err="1"/>
              <a:t>sk</a:t>
            </a:r>
            <a:r>
              <a:rPr lang="en-US" dirty="0"/>
              <a:t>: ’</a:t>
            </a:r>
            <a:r>
              <a:rPr lang="en-US" dirty="0" err="1"/>
              <a:t>glennswest</a:t>
            </a:r>
            <a:r>
              <a:rPr lang="en-US" dirty="0"/>
              <a:t>’ }   - Value {k: ‘'939a1356-ec09-4f41-b160-18ddcc0d2486</a:t>
            </a:r>
            <a:r>
              <a:rPr lang="en-US" dirty="0" smtClean="0"/>
              <a:t>’,</a:t>
            </a:r>
            <a:r>
              <a:rPr lang="en-US" dirty="0"/>
              <a:t> k: ‘</a:t>
            </a:r>
            <a:r>
              <a:rPr lang="en-US" dirty="0" smtClean="0"/>
              <a:t>'939a1356-ec09-4f41-b160-18ddcc032489’}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9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Nodejs</a:t>
            </a:r>
            <a:r>
              <a:rPr lang="en-US" dirty="0" smtClean="0"/>
              <a:t> module that:</a:t>
            </a:r>
          </a:p>
          <a:p>
            <a:pPr lvl="1"/>
            <a:r>
              <a:rPr lang="en-US" dirty="0" smtClean="0"/>
              <a:t>Serves to implement </a:t>
            </a:r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pPr lvl="1"/>
            <a:r>
              <a:rPr lang="en-US" dirty="0" smtClean="0"/>
              <a:t>Serves a complete Restful CRUD interface via </a:t>
            </a:r>
            <a:r>
              <a:rPr lang="en-US" dirty="0" err="1" smtClean="0"/>
              <a:t>Restify</a:t>
            </a:r>
            <a:endParaRPr lang="en-US" dirty="0" smtClean="0"/>
          </a:p>
          <a:p>
            <a:pPr lvl="1"/>
            <a:r>
              <a:rPr lang="en-US" dirty="0" smtClean="0"/>
              <a:t>Receives and Returns JSON based data</a:t>
            </a:r>
          </a:p>
          <a:p>
            <a:pPr lvl="1"/>
            <a:r>
              <a:rPr lang="en-US" dirty="0" smtClean="0"/>
              <a:t>Designed to Use </a:t>
            </a:r>
            <a:r>
              <a:rPr lang="en-US" dirty="0" err="1" smtClean="0"/>
              <a:t>Rocksdb</a:t>
            </a:r>
            <a:r>
              <a:rPr lang="en-US" dirty="0" smtClean="0"/>
              <a:t>/</a:t>
            </a:r>
            <a:r>
              <a:rPr lang="en-US" dirty="0" err="1" smtClean="0"/>
              <a:t>LevelDb</a:t>
            </a:r>
            <a:r>
              <a:rPr lang="en-US" dirty="0" smtClean="0"/>
              <a:t> to save state</a:t>
            </a:r>
          </a:p>
          <a:p>
            <a:pPr lvl="1"/>
            <a:r>
              <a:rPr lang="en-US" dirty="0" smtClean="0"/>
              <a:t>Designed to Self </a:t>
            </a:r>
            <a:r>
              <a:rPr lang="en-US" dirty="0" err="1" smtClean="0"/>
              <a:t>Syncronize</a:t>
            </a:r>
            <a:r>
              <a:rPr lang="en-US" dirty="0" smtClean="0"/>
              <a:t> between horizontal and vertical levels.</a:t>
            </a:r>
          </a:p>
          <a:p>
            <a:pPr lvl="1"/>
            <a:r>
              <a:rPr lang="en-US" dirty="0" smtClean="0"/>
              <a:t>Handles backup, </a:t>
            </a:r>
            <a:r>
              <a:rPr lang="en-US" dirty="0" err="1" smtClean="0"/>
              <a:t>resync</a:t>
            </a:r>
            <a:r>
              <a:rPr lang="en-US" dirty="0" smtClean="0"/>
              <a:t> and self sync</a:t>
            </a:r>
          </a:p>
          <a:p>
            <a:pPr lvl="1"/>
            <a:r>
              <a:rPr lang="en-US" dirty="0" smtClean="0"/>
              <a:t>Designed to work in </a:t>
            </a:r>
            <a:r>
              <a:rPr lang="en-US" dirty="0" err="1" smtClean="0"/>
              <a:t>Openshift</a:t>
            </a:r>
            <a:r>
              <a:rPr lang="en-US" dirty="0" smtClean="0"/>
              <a:t> Container Platform or </a:t>
            </a:r>
            <a:r>
              <a:rPr lang="en-US" dirty="0" err="1" smtClean="0"/>
              <a:t>Rhel</a:t>
            </a:r>
            <a:r>
              <a:rPr lang="en-US" dirty="0" smtClean="0"/>
              <a:t> Atomic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2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Intended to be a foundation in the creation of </a:t>
            </a:r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Thinking: A </a:t>
            </a:r>
            <a:r>
              <a:rPr lang="en-US" dirty="0" err="1" smtClean="0"/>
              <a:t>microservice</a:t>
            </a:r>
            <a:r>
              <a:rPr lang="en-US" dirty="0" smtClean="0"/>
              <a:t> is a 100 Lines of code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Thinking: 90 of the 100 are implemented in ROCKMSVC</a:t>
            </a:r>
          </a:p>
          <a:p>
            <a:r>
              <a:rPr lang="en-US" dirty="0" smtClean="0">
                <a:sym typeface="Wingdings"/>
              </a:rPr>
              <a:t>Thinking: A want it fast</a:t>
            </a:r>
          </a:p>
          <a:p>
            <a:r>
              <a:rPr lang="en-US" dirty="0" smtClean="0">
                <a:sym typeface="Wingdings"/>
              </a:rPr>
              <a:t>Thinking: Make it easy for the view level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6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save state in a local storage or PV(Persistent Volume)</a:t>
            </a:r>
          </a:p>
          <a:p>
            <a:r>
              <a:rPr lang="en-US" dirty="0" smtClean="0"/>
              <a:t>Supports use of application supplied key or </a:t>
            </a:r>
            <a:r>
              <a:rPr lang="en-US" dirty="0" err="1" smtClean="0"/>
              <a:t>uuid</a:t>
            </a:r>
            <a:endParaRPr lang="en-US" dirty="0" smtClean="0"/>
          </a:p>
          <a:p>
            <a:r>
              <a:rPr lang="en-US" dirty="0" smtClean="0"/>
              <a:t>Supports the use of multiple tables or collections</a:t>
            </a:r>
          </a:p>
          <a:p>
            <a:r>
              <a:rPr lang="en-US" dirty="0" smtClean="0"/>
              <a:t>Uses MQTT and a external message broker to sync between instances.</a:t>
            </a:r>
          </a:p>
          <a:p>
            <a:r>
              <a:rPr lang="en-US" dirty="0" smtClean="0"/>
              <a:t>Supports extension via addition of additional restful messages</a:t>
            </a:r>
          </a:p>
          <a:p>
            <a:r>
              <a:rPr lang="en-US" dirty="0" smtClean="0"/>
              <a:t>Supports extension via addition of additional </a:t>
            </a:r>
            <a:r>
              <a:rPr lang="en-US" dirty="0" err="1" smtClean="0"/>
              <a:t>mqtt</a:t>
            </a:r>
            <a:r>
              <a:rPr lang="en-US" dirty="0" smtClean="0"/>
              <a:t> </a:t>
            </a:r>
            <a:r>
              <a:rPr lang="en-US" dirty="0" err="1" smtClean="0"/>
              <a:t>messagses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7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synchronize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can consist of two possible modes</a:t>
            </a:r>
          </a:p>
          <a:p>
            <a:pPr lvl="1"/>
            <a:r>
              <a:rPr lang="en-US" dirty="0" smtClean="0"/>
              <a:t>Single Layer – side to side replication – Multi-Master</a:t>
            </a:r>
          </a:p>
          <a:p>
            <a:pPr lvl="1"/>
            <a:r>
              <a:rPr lang="en-US" dirty="0" smtClean="0"/>
              <a:t>Two Layer – 2 layers of side to side interconnected up and down</a:t>
            </a:r>
          </a:p>
          <a:p>
            <a:pPr lvl="2"/>
            <a:r>
              <a:rPr lang="en-US" dirty="0" smtClean="0"/>
              <a:t>Overcloud</a:t>
            </a:r>
          </a:p>
          <a:p>
            <a:pPr lvl="2"/>
            <a:r>
              <a:rPr lang="en-US" dirty="0" err="1" smtClean="0"/>
              <a:t>Undercloud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93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messaging in MQTT</a:t>
            </a:r>
          </a:p>
          <a:p>
            <a:pPr lvl="1"/>
            <a:r>
              <a:rPr lang="en-US" dirty="0" err="1" smtClean="0"/>
              <a:t>Rockmsvc</a:t>
            </a:r>
            <a:r>
              <a:rPr lang="en-US" dirty="0" smtClean="0"/>
              <a:t> generated on crud operations</a:t>
            </a:r>
          </a:p>
          <a:p>
            <a:pPr lvl="2"/>
            <a:r>
              <a:rPr lang="en-US" dirty="0" smtClean="0"/>
              <a:t>Create, Update, Delete (Crude)</a:t>
            </a:r>
          </a:p>
          <a:p>
            <a:pPr lvl="3"/>
            <a:r>
              <a:rPr lang="en-US" dirty="0" smtClean="0"/>
              <a:t>${NAME}.Create ${NAME}.Update, ${NAME}.Delete</a:t>
            </a:r>
          </a:p>
          <a:p>
            <a:pPr lvl="1"/>
            <a:r>
              <a:rPr lang="en-US" dirty="0" smtClean="0"/>
              <a:t>Application specific message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Nodejs</a:t>
            </a:r>
            <a:r>
              <a:rPr lang="en-US" dirty="0" smtClean="0"/>
              <a:t> app using the the </a:t>
            </a:r>
            <a:r>
              <a:rPr lang="en-US" dirty="0" err="1" smtClean="0"/>
              <a:t>npm</a:t>
            </a:r>
            <a:r>
              <a:rPr lang="en-US" dirty="0" smtClean="0"/>
              <a:t> module can define application messages that can create, replace or update. The framework will then generate crud operations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4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</a:t>
            </a:r>
            <a:r>
              <a:rPr lang="en-US" dirty="0" err="1" smtClean="0"/>
              <a:t>Messags</a:t>
            </a:r>
            <a:r>
              <a:rPr lang="en-US" dirty="0" smtClean="0"/>
              <a:t> – SEND TO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MQTT Messaging Concept – Send To Others</a:t>
            </a:r>
          </a:p>
          <a:p>
            <a:pPr lvl="1"/>
            <a:r>
              <a:rPr lang="en-US" dirty="0" smtClean="0"/>
              <a:t>The module will support the concept that there is a option for multiple brokers. When sync message is being done, the </a:t>
            </a:r>
            <a:r>
              <a:rPr lang="en-US" dirty="0" err="1" smtClean="0"/>
              <a:t>locallly</a:t>
            </a:r>
            <a:r>
              <a:rPr lang="en-US" dirty="0" smtClean="0"/>
              <a:t> generate messages can also be sent to the other nodes</a:t>
            </a:r>
          </a:p>
          <a:p>
            <a:pPr lvl="1"/>
            <a:r>
              <a:rPr lang="en-US" dirty="0" smtClean="0"/>
              <a:t>Send to others should be handled by a </a:t>
            </a:r>
            <a:r>
              <a:rPr lang="en-US" dirty="0" err="1" smtClean="0"/>
              <a:t>seprate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1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Online/Offline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reality of the real-world is the internet connection is bad, and in some places it worse.</a:t>
            </a:r>
          </a:p>
          <a:p>
            <a:r>
              <a:rPr lang="en-US" dirty="0" err="1" smtClean="0"/>
              <a:t>Microservice</a:t>
            </a:r>
            <a:r>
              <a:rPr lang="en-US" dirty="0" smtClean="0"/>
              <a:t> must support </a:t>
            </a:r>
            <a:r>
              <a:rPr lang="en-US" dirty="0" err="1" smtClean="0"/>
              <a:t>resync</a:t>
            </a:r>
            <a:r>
              <a:rPr lang="en-US" dirty="0" smtClean="0"/>
              <a:t> vertical and horizontal</a:t>
            </a:r>
          </a:p>
          <a:p>
            <a:r>
              <a:rPr lang="en-US" dirty="0" err="1" smtClean="0"/>
              <a:t>Microservice</a:t>
            </a:r>
            <a:r>
              <a:rPr lang="en-US" dirty="0" smtClean="0"/>
              <a:t> must support the connection to the upper cluster may be off for: minutes, hours, days, months, and years</a:t>
            </a:r>
          </a:p>
          <a:p>
            <a:r>
              <a:rPr lang="en-US" dirty="0" smtClean="0"/>
              <a:t>Support backup in automated fashion. </a:t>
            </a:r>
          </a:p>
          <a:p>
            <a:r>
              <a:rPr lang="en-US" dirty="0" smtClean="0"/>
              <a:t>Separate backup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3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sharding</a:t>
            </a:r>
            <a:r>
              <a:rPr lang="en-US" dirty="0" smtClean="0"/>
              <a:t>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Intent is to support “</a:t>
            </a:r>
            <a:r>
              <a:rPr lang="en-US" dirty="0" err="1" smtClean="0"/>
              <a:t>sharding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Sharding</a:t>
            </a:r>
            <a:r>
              <a:rPr lang="en-US" dirty="0" smtClean="0"/>
              <a:t> is </a:t>
            </a:r>
            <a:r>
              <a:rPr lang="en-US" dirty="0" err="1" smtClean="0"/>
              <a:t>deviding</a:t>
            </a:r>
            <a:r>
              <a:rPr lang="en-US" dirty="0" smtClean="0"/>
              <a:t> the data into “sites”, “zones”, or some other </a:t>
            </a:r>
            <a:r>
              <a:rPr lang="en-US" dirty="0" err="1" smtClean="0"/>
              <a:t>clasification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undercloud</a:t>
            </a:r>
            <a:r>
              <a:rPr lang="en-US" dirty="0" smtClean="0"/>
              <a:t> for sake of discussion is called a “site”</a:t>
            </a:r>
          </a:p>
          <a:p>
            <a:r>
              <a:rPr lang="en-US" dirty="0" smtClean="0"/>
              <a:t>A ”site” has a modest amount of data. Data after being too old will be deleted.</a:t>
            </a:r>
          </a:p>
          <a:p>
            <a:r>
              <a:rPr lang="en-US" dirty="0" smtClean="0"/>
              <a:t>Overcloud has a copy of all site data. </a:t>
            </a:r>
          </a:p>
          <a:p>
            <a:r>
              <a:rPr lang="en-US" dirty="0" smtClean="0"/>
              <a:t>Data is sent in best effort to overcloud, and by best effort from overcloud to </a:t>
            </a:r>
            <a:r>
              <a:rPr lang="en-US" dirty="0" err="1" smtClean="0"/>
              <a:t>undercloud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Should support “helicopter” update – </a:t>
            </a:r>
            <a:r>
              <a:rPr lang="en-US" dirty="0" err="1" smtClean="0"/>
              <a:t>ie</a:t>
            </a:r>
            <a:r>
              <a:rPr lang="en-US" dirty="0" smtClean="0"/>
              <a:t> take a “disk” full of data, and “update” the overcloud, or inverse update the </a:t>
            </a:r>
            <a:r>
              <a:rPr lang="en-US" dirty="0" err="1" smtClean="0"/>
              <a:t>undercloud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14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</TotalTime>
  <Words>663</Words>
  <Application>Microsoft Macintosh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Wingdings</vt:lpstr>
      <vt:lpstr>Wingdings 3</vt:lpstr>
      <vt:lpstr>Slice</vt:lpstr>
      <vt:lpstr>Rockmsvc</vt:lpstr>
      <vt:lpstr>Overview</vt:lpstr>
      <vt:lpstr>Guiding Principles</vt:lpstr>
      <vt:lpstr>Stateful Microservice</vt:lpstr>
      <vt:lpstr>Self synchronize</vt:lpstr>
      <vt:lpstr>MQTT Message</vt:lpstr>
      <vt:lpstr>MQTT Messags – SEND TO OTHERS</vt:lpstr>
      <vt:lpstr>Online/Offline mode</vt:lpstr>
      <vt:lpstr>Data sharding concept</vt:lpstr>
      <vt:lpstr>Technical dependencies</vt:lpstr>
      <vt:lpstr>Multi-table - Keys</vt:lpstr>
      <vt:lpstr>Additional Unique Keys</vt:lpstr>
      <vt:lpstr>Additional Non-Unique Key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Rockmsvc</dc:title>
  <dc:creator>Glenn West</dc:creator>
  <cp:lastModifiedBy>Glenn West</cp:lastModifiedBy>
  <cp:revision>5</cp:revision>
  <dcterms:created xsi:type="dcterms:W3CDTF">2016-12-20T01:23:38Z</dcterms:created>
  <dcterms:modified xsi:type="dcterms:W3CDTF">2016-12-20T02:09:11Z</dcterms:modified>
</cp:coreProperties>
</file>