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30"/>
  </p:notesMasterIdLst>
  <p:sldIdLst>
    <p:sldId id="256" r:id="rId2"/>
    <p:sldId id="257" r:id="rId3"/>
    <p:sldId id="287" r:id="rId4"/>
    <p:sldId id="289" r:id="rId5"/>
    <p:sldId id="290" r:id="rId6"/>
    <p:sldId id="288" r:id="rId7"/>
    <p:sldId id="259" r:id="rId8"/>
    <p:sldId id="286" r:id="rId9"/>
    <p:sldId id="262" r:id="rId10"/>
    <p:sldId id="292" r:id="rId11"/>
    <p:sldId id="291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5" r:id="rId23"/>
    <p:sldId id="307" r:id="rId24"/>
    <p:sldId id="310" r:id="rId25"/>
    <p:sldId id="308" r:id="rId26"/>
    <p:sldId id="311" r:id="rId27"/>
    <p:sldId id="270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2"/>
    <p:restoredTop sz="94713"/>
  </p:normalViewPr>
  <p:slideViewPr>
    <p:cSldViewPr snapToGrid="0" snapToObjects="1">
      <p:cViewPr varScale="1">
        <p:scale>
          <a:sx n="72" d="100"/>
          <a:sy n="72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0C37-1B2B-9C42-813F-BD2944D98AAB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BBC9-B3E5-394E-B42D-BB6A2F8A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DBBC9-B3E5-394E-B42D-BB6A2F8A06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2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96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3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3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8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edhat.com/openshift/tok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AA0C-E51E-F848-B3FB-D78B07E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Multi-Node</a:t>
            </a:r>
            <a:br>
              <a:rPr lang="en-US" sz="4200" dirty="0"/>
            </a:br>
            <a:r>
              <a:rPr lang="en-US" sz="4200" dirty="0"/>
              <a:t>Assisted Installer</a:t>
            </a:r>
            <a:br>
              <a:rPr lang="en-US" sz="4200" dirty="0"/>
            </a:br>
            <a:r>
              <a:rPr lang="en-US" sz="4200" dirty="0"/>
              <a:t>OpenShift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90A0-38AB-6246-9C52-9317BB25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4109604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Glenn West</a:t>
            </a:r>
          </a:p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gwest@redhat.com</a:t>
            </a:r>
            <a:endParaRPr lang="en-US" dirty="0">
              <a:solidFill>
                <a:srgbClr val="2CB839"/>
              </a:solidFill>
            </a:endParaRPr>
          </a:p>
        </p:txBody>
      </p:sp>
      <p:pic>
        <p:nvPicPr>
          <p:cNvPr id="16" name="Picture 3" descr="Wooden puzzle">
            <a:extLst>
              <a:ext uri="{FF2B5EF4-FFF2-40B4-BE49-F238E27FC236}">
                <a16:creationId xmlns:a16="http://schemas.microsoft.com/office/drawing/2014/main" id="{0F33C54E-7BE3-4300-BC95-D70C8DBE6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0" r="1482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8D07-A441-F94E-ADE9-94E45F03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create_cluster.sh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EBA0-CC68-4447-BD97-E1549973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Move ISO to mount point</a:t>
            </a:r>
          </a:p>
          <a:p>
            <a:r>
              <a:rPr lang="en-US" dirty="0"/>
              <a:t>Powers on Masters</a:t>
            </a:r>
          </a:p>
          <a:p>
            <a:r>
              <a:rPr lang="en-US" dirty="0"/>
              <a:t>Wait for them to be discovered</a:t>
            </a:r>
          </a:p>
          <a:p>
            <a:r>
              <a:rPr lang="en-US" dirty="0"/>
              <a:t>Powers On Workers</a:t>
            </a:r>
          </a:p>
          <a:p>
            <a:r>
              <a:rPr lang="en-US" dirty="0"/>
              <a:t>Wait for them to be discovered</a:t>
            </a:r>
          </a:p>
          <a:p>
            <a:r>
              <a:rPr lang="en-US" dirty="0"/>
              <a:t>Wait for cluster to get synced</a:t>
            </a:r>
          </a:p>
          <a:p>
            <a:r>
              <a:rPr lang="en-US" dirty="0"/>
              <a:t>Start Install</a:t>
            </a:r>
          </a:p>
        </p:txBody>
      </p:sp>
    </p:spTree>
    <p:extLst>
      <p:ext uri="{BB962C8B-B14F-4D97-AF65-F5344CB8AC3E}">
        <p14:creationId xmlns:p14="http://schemas.microsoft.com/office/powerpoint/2010/main" val="31989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0737-C908-7444-89C6-19EAEFB8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B19-BC0D-F349-9E17-AD32CA96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work for any version. (Only need version number - latest is automatic)</a:t>
            </a:r>
          </a:p>
          <a:p>
            <a:r>
              <a:rPr lang="en-US" dirty="0"/>
              <a:t>Only one download – discovery – OS is automatic from there</a:t>
            </a:r>
          </a:p>
          <a:p>
            <a:r>
              <a:rPr lang="en-US" dirty="0"/>
              <a:t>Any number of nodes from 3 masters to 3 Masters and any number of nodes.</a:t>
            </a:r>
          </a:p>
        </p:txBody>
      </p:sp>
    </p:spTree>
    <p:extLst>
      <p:ext uri="{BB962C8B-B14F-4D97-AF65-F5344CB8AC3E}">
        <p14:creationId xmlns:p14="http://schemas.microsoft.com/office/powerpoint/2010/main" val="140134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7233-8068-D646-BBB4-3715F659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01C7-EE6E-414D-8295-29AB2546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Install-config is fully customizable</a:t>
            </a:r>
          </a:p>
          <a:p>
            <a:r>
              <a:rPr lang="en-US" dirty="0"/>
              <a:t>Manifests may also be modified</a:t>
            </a:r>
          </a:p>
          <a:p>
            <a:r>
              <a:rPr lang="en-US" dirty="0"/>
              <a:t>Different Network Stacks Supported</a:t>
            </a:r>
          </a:p>
          <a:p>
            <a:pPr lvl="1"/>
            <a:r>
              <a:rPr lang="en-US" dirty="0" err="1"/>
              <a:t>Redhat</a:t>
            </a:r>
            <a:r>
              <a:rPr lang="en-US" dirty="0"/>
              <a:t> SDN</a:t>
            </a:r>
          </a:p>
          <a:p>
            <a:pPr lvl="1"/>
            <a:r>
              <a:rPr lang="en-US" dirty="0"/>
              <a:t>OVN</a:t>
            </a:r>
          </a:p>
          <a:p>
            <a:pPr lvl="1"/>
            <a:r>
              <a:rPr lang="en-US" dirty="0"/>
              <a:t>Calico</a:t>
            </a:r>
          </a:p>
          <a:p>
            <a:pPr lvl="1"/>
            <a:r>
              <a:rPr lang="en-US" dirty="0"/>
              <a:t>Dual Stack (Coming soon)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4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E91772-2E74-EA47-8A74-75F43586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405287"/>
            <a:ext cx="10345271" cy="59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6F0B634-4DE5-9C40-87CB-F0F001AE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7" y="602356"/>
            <a:ext cx="8659905" cy="56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AADAB1-F86A-B041-BA4E-4794CF43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90650"/>
            <a:ext cx="11963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7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33FE99D2-0676-3B45-92ED-83404ED4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104900"/>
            <a:ext cx="11813174" cy="37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6FED4-A079-A947-B8B8-2F39388D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5" y="878542"/>
            <a:ext cx="11946494" cy="4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7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0E2370F-3577-9549-A4FE-3243D3CC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486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7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3D7D3F-D7B3-014E-9743-46E7F38F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287349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0D00-340A-1449-80A4-98C217EC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9C3D-9774-C244-8B32-4A24B252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OCM API</a:t>
            </a:r>
          </a:p>
          <a:p>
            <a:r>
              <a:rPr lang="en-US" dirty="0"/>
              <a:t>DNS Entries</a:t>
            </a:r>
          </a:p>
          <a:p>
            <a:r>
              <a:rPr lang="en-US" dirty="0"/>
              <a:t>Bios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Disk / ISO</a:t>
            </a:r>
          </a:p>
        </p:txBody>
      </p:sp>
    </p:spTree>
    <p:extLst>
      <p:ext uri="{BB962C8B-B14F-4D97-AF65-F5344CB8AC3E}">
        <p14:creationId xmlns:p14="http://schemas.microsoft.com/office/powerpoint/2010/main" val="156712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B888A17-210E-BD46-B6DD-F54F6B64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135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9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3C697E-D94B-824B-BAD7-AB4429AB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06" y="0"/>
            <a:ext cx="16226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8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AEF114D-07B2-9E41-8FA5-2BF811FF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D443FC5-CB56-354C-AEA0-36BF9073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41"/>
            <a:ext cx="13079720" cy="6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CD2418-3F7C-BE45-9F74-EDC2B50B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02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6643C3-3A3E-554D-821E-331ACB98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917"/>
            <a:ext cx="12192000" cy="52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65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9A9CA1B-F7F4-394B-88C3-EEBF59B4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518"/>
            <a:ext cx="12192000" cy="53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7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A197-43FC-444E-8704-33F8A377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ACD0-2D4D-9947-80D1-DB663AA3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set the roles – Automatic mode is not deterministic</a:t>
            </a:r>
          </a:p>
          <a:p>
            <a:r>
              <a:rPr lang="en-US" dirty="0"/>
              <a:t>No validation of pull-secret – Just lazy fail after a long time</a:t>
            </a:r>
          </a:p>
          <a:p>
            <a:r>
              <a:rPr lang="en-US" dirty="0"/>
              <a:t>Must manually set roles – (</a:t>
            </a:r>
            <a:r>
              <a:rPr lang="en-US" dirty="0" err="1"/>
              <a:t>tbf</a:t>
            </a:r>
            <a:r>
              <a:rPr lang="en-US" dirty="0"/>
              <a:t>)</a:t>
            </a:r>
          </a:p>
          <a:p>
            <a:r>
              <a:rPr lang="en-US" dirty="0"/>
              <a:t>Latest seems not to work</a:t>
            </a:r>
          </a:p>
          <a:p>
            <a:r>
              <a:rPr lang="en-US" dirty="0"/>
              <a:t>Reboot of worker during install didn’t work – manual one need (</a:t>
            </a:r>
            <a:r>
              <a:rPr lang="en-US" dirty="0" err="1"/>
              <a:t>tbf</a:t>
            </a:r>
            <a:r>
              <a:rPr lang="en-US" dirty="0"/>
              <a:t>)</a:t>
            </a:r>
          </a:p>
          <a:p>
            <a:r>
              <a:rPr lang="en-US"/>
              <a:t>Further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6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6035-DDDC-6344-82CE-D528353F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8F25-859E-2D4A-8AF4-8BB2697A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337" y="5927146"/>
            <a:ext cx="10353762" cy="648821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glennswest</a:t>
            </a:r>
            <a:r>
              <a:rPr lang="en-US" dirty="0"/>
              <a:t>/</a:t>
            </a:r>
            <a:r>
              <a:rPr lang="en-US" dirty="0" err="1"/>
              <a:t>thi.gw.lo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DD1873-D908-BF4E-829C-2C03F9D3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40" y="1866900"/>
            <a:ext cx="6268320" cy="40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86C4-288D-8640-93E2-C51D9FE4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OCM Tools</a:t>
            </a:r>
          </a:p>
        </p:txBody>
      </p:sp>
      <p:pic>
        <p:nvPicPr>
          <p:cNvPr id="13" name="Content Placeholder 1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DA49701-D453-F743-9638-628DF533B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64" y="2113020"/>
            <a:ext cx="8372623" cy="37147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8FAD77-AE55-C74B-B432-7960D5F5D5F6}"/>
              </a:ext>
            </a:extLst>
          </p:cNvPr>
          <p:cNvSpPr txBox="1"/>
          <p:nvPr/>
        </p:nvSpPr>
        <p:spPr>
          <a:xfrm>
            <a:off x="1890475" y="5879068"/>
            <a:ext cx="93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openshift</a:t>
            </a:r>
            <a:r>
              <a:rPr lang="en-US" dirty="0"/>
              <a:t>-online/</a:t>
            </a:r>
            <a:r>
              <a:rPr lang="en-US" dirty="0" err="1"/>
              <a:t>ocm</a:t>
            </a:r>
            <a:r>
              <a:rPr lang="en-US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41657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2168-2621-0E4C-9A54-DE4D9F11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Cluster Manager API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0797-282E-704D-8253-39F5DC1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https://cloud.redhat.com/openshift/token</a:t>
            </a:r>
            <a:endParaRPr lang="en-US" dirty="0"/>
          </a:p>
          <a:p>
            <a:r>
              <a:rPr lang="en-US" dirty="0"/>
              <a:t>Copy token and use it to login:</a:t>
            </a:r>
          </a:p>
          <a:p>
            <a:pPr lvl="1"/>
            <a:r>
              <a:rPr lang="en-US" dirty="0" err="1"/>
              <a:t>ocm</a:t>
            </a:r>
            <a:r>
              <a:rPr lang="en-US" dirty="0"/>
              <a:t> login --token (with token from https://</a:t>
            </a:r>
            <a:r>
              <a:rPr lang="en-US" dirty="0" err="1"/>
              <a:t>cloud.redhat.com</a:t>
            </a:r>
            <a:r>
              <a:rPr lang="en-US" dirty="0"/>
              <a:t>/</a:t>
            </a:r>
            <a:r>
              <a:rPr lang="en-US" dirty="0" err="1"/>
              <a:t>openshift</a:t>
            </a:r>
            <a:r>
              <a:rPr lang="en-US" dirty="0"/>
              <a:t>/token)</a:t>
            </a:r>
          </a:p>
        </p:txBody>
      </p:sp>
    </p:spTree>
    <p:extLst>
      <p:ext uri="{BB962C8B-B14F-4D97-AF65-F5344CB8AC3E}">
        <p14:creationId xmlns:p14="http://schemas.microsoft.com/office/powerpoint/2010/main" val="168611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BFEB7A-6BF2-D944-A184-CF9D3D9E1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98" y="759124"/>
            <a:ext cx="11840592" cy="4502989"/>
          </a:xfrm>
        </p:spPr>
      </p:pic>
    </p:spTree>
    <p:extLst>
      <p:ext uri="{BB962C8B-B14F-4D97-AF65-F5344CB8AC3E}">
        <p14:creationId xmlns:p14="http://schemas.microsoft.com/office/powerpoint/2010/main" val="212668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0B28A7-24B3-0E4A-9F9E-EC405BAAC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5212289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AE6BC75-F0A8-3E47-87F4-2214579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9BF-1262-7143-B293-87B10B4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D31A-5A3D-A944-82AF-0635154B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entries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entry</a:t>
            </a:r>
          </a:p>
          <a:p>
            <a:pPr lvl="1"/>
            <a:r>
              <a:rPr lang="en-US" dirty="0"/>
              <a:t>Qty 6 Node entry</a:t>
            </a:r>
          </a:p>
          <a:p>
            <a:pPr lvl="1"/>
            <a:r>
              <a:rPr lang="en-US" dirty="0"/>
              <a:t>App wildcard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4CDCE46-2073-0F4D-B75F-E280C192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94" y="4077073"/>
            <a:ext cx="594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E067-927F-7F43-A223-31BCC714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7224"/>
            <a:ext cx="10353762" cy="1257300"/>
          </a:xfrm>
        </p:spPr>
        <p:txBody>
          <a:bodyPr/>
          <a:lstStyle/>
          <a:p>
            <a:r>
              <a:rPr lang="en-US" dirty="0"/>
              <a:t>DHCP 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9E35C-EC22-0241-B0BE-E17B48AC6974}"/>
              </a:ext>
            </a:extLst>
          </p:cNvPr>
          <p:cNvSpPr txBox="1"/>
          <p:nvPr/>
        </p:nvSpPr>
        <p:spPr>
          <a:xfrm>
            <a:off x="1423705" y="1454524"/>
            <a:ext cx="98438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code=12 name=hostname-cp0.thi.gw.lo value="s'cp0.thi.gw.lo'"</a:t>
            </a:r>
          </a:p>
          <a:p>
            <a:r>
              <a:rPr lang="en-US" dirty="0"/>
              <a:t>add code=12 name=hostname-cp1.thi.gw.lo value="s'cp1.thi.gw.lo'"</a:t>
            </a:r>
          </a:p>
          <a:p>
            <a:r>
              <a:rPr lang="en-US" dirty="0"/>
              <a:t>add code=12 name=hostname-cp2.thi.gw.lo value="s'cp2.thi.gw.lo'"</a:t>
            </a:r>
          </a:p>
          <a:p>
            <a:r>
              <a:rPr lang="en-US" dirty="0"/>
              <a:t>add code=12 name=hostname-node0.thi.gw.lo value="s'node0.thi.gw.lo'"</a:t>
            </a:r>
          </a:p>
          <a:p>
            <a:r>
              <a:rPr lang="en-US" dirty="0"/>
              <a:t>add code=12 name=hostname-node1.thi.gw.lo value="s'node1.thi.gw.lo'"</a:t>
            </a:r>
          </a:p>
          <a:p>
            <a:r>
              <a:rPr lang="en-US" dirty="0"/>
              <a:t>add code=12 name=hostname-node2.thi.gw.lo value="s'node2.thi.gw.lo'"</a:t>
            </a:r>
          </a:p>
          <a:p>
            <a:r>
              <a:rPr lang="en-US" dirty="0"/>
              <a:t>add address=192.168.1.210 </a:t>
            </a:r>
            <a:r>
              <a:rPr lang="en-US" dirty="0" err="1"/>
              <a:t>dhcp</a:t>
            </a:r>
            <a:r>
              <a:rPr lang="en-US" dirty="0"/>
              <a:t>-option=hostname-cp0.thi.gw.lo,dns-dev \</a:t>
            </a:r>
          </a:p>
          <a:p>
            <a:r>
              <a:rPr lang="en-US" dirty="0"/>
              <a:t>    mac-address=02:82:91:DB:07:DF</a:t>
            </a:r>
          </a:p>
          <a:p>
            <a:r>
              <a:rPr lang="en-US" dirty="0"/>
              <a:t>add address=192.168.1.211 </a:t>
            </a:r>
            <a:r>
              <a:rPr lang="en-US" dirty="0" err="1"/>
              <a:t>dhcp</a:t>
            </a:r>
            <a:r>
              <a:rPr lang="en-US" dirty="0"/>
              <a:t>-option=hostname-cp1.thi.gw.lo,dns-dev \</a:t>
            </a:r>
          </a:p>
          <a:p>
            <a:r>
              <a:rPr lang="en-US" dirty="0"/>
              <a:t>    mac-address=02:0D:FD:A5:30:A5</a:t>
            </a:r>
          </a:p>
          <a:p>
            <a:r>
              <a:rPr lang="en-US" dirty="0"/>
              <a:t>add address=192.168.1.212 </a:t>
            </a:r>
            <a:r>
              <a:rPr lang="en-US" dirty="0" err="1"/>
              <a:t>dhcp</a:t>
            </a:r>
            <a:r>
              <a:rPr lang="en-US" dirty="0"/>
              <a:t>-option=hostname-cp2.thi.gw.lo,dns-dev \</a:t>
            </a:r>
          </a:p>
          <a:p>
            <a:r>
              <a:rPr lang="en-US" dirty="0"/>
              <a:t>    mac-address=02:F5:5B:52:CA:AE</a:t>
            </a:r>
          </a:p>
          <a:p>
            <a:r>
              <a:rPr lang="en-US" dirty="0"/>
              <a:t>add address=192.168.1.213 </a:t>
            </a:r>
            <a:r>
              <a:rPr lang="en-US" dirty="0" err="1"/>
              <a:t>dhcp</a:t>
            </a:r>
            <a:r>
              <a:rPr lang="en-US" dirty="0"/>
              <a:t>-option=hostname-node0.thi.gw.lo,dns-dev \</a:t>
            </a:r>
          </a:p>
          <a:p>
            <a:r>
              <a:rPr lang="en-US" dirty="0"/>
              <a:t>    mac-address=02:1D:50:4E:18:57</a:t>
            </a:r>
          </a:p>
          <a:p>
            <a:r>
              <a:rPr lang="en-US" dirty="0"/>
              <a:t>add address=192.168.1.214 </a:t>
            </a:r>
            <a:r>
              <a:rPr lang="en-US" dirty="0" err="1"/>
              <a:t>dhcp</a:t>
            </a:r>
            <a:r>
              <a:rPr lang="en-US" dirty="0"/>
              <a:t>-option=hostname-node1.thi.gw.lo,dns-dev \</a:t>
            </a:r>
          </a:p>
          <a:p>
            <a:r>
              <a:rPr lang="en-US" dirty="0"/>
              <a:t>    mac-address=02:39:75:BA:78:04</a:t>
            </a:r>
          </a:p>
          <a:p>
            <a:r>
              <a:rPr lang="en-US" dirty="0"/>
              <a:t>add address=192.168.1.215 </a:t>
            </a:r>
            <a:r>
              <a:rPr lang="en-US" dirty="0" err="1"/>
              <a:t>dhcp</a:t>
            </a:r>
            <a:r>
              <a:rPr lang="en-US" dirty="0"/>
              <a:t>-option=hostname-node2.thi.gw.lo,dns-dev \</a:t>
            </a:r>
          </a:p>
          <a:p>
            <a:r>
              <a:rPr lang="en-US" dirty="0"/>
              <a:t>    mac-address=02:C2:2B:C7:0D:E3</a:t>
            </a:r>
          </a:p>
        </p:txBody>
      </p:sp>
    </p:spTree>
    <p:extLst>
      <p:ext uri="{BB962C8B-B14F-4D97-AF65-F5344CB8AC3E}">
        <p14:creationId xmlns:p14="http://schemas.microsoft.com/office/powerpoint/2010/main" val="151129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0B20-527C-8B42-ABA5-6D3BA06F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create_cluster.sh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0943-1F20-AA4C-A91A-D32CADDA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any existing cluster from </a:t>
            </a:r>
            <a:r>
              <a:rPr lang="en-US" dirty="0" err="1"/>
              <a:t>cloud.redhat.com</a:t>
            </a:r>
            <a:r>
              <a:rPr lang="en-US" dirty="0"/>
              <a:t> (using saved id from last run)</a:t>
            </a:r>
          </a:p>
          <a:p>
            <a:r>
              <a:rPr lang="en-US" dirty="0"/>
              <a:t>Powers off existing Machines</a:t>
            </a:r>
          </a:p>
          <a:p>
            <a:r>
              <a:rPr lang="en-US" dirty="0"/>
              <a:t>Erases drives on all nodes</a:t>
            </a:r>
          </a:p>
          <a:p>
            <a:r>
              <a:rPr lang="en-US" dirty="0"/>
              <a:t>Creates Cluster</a:t>
            </a:r>
          </a:p>
          <a:p>
            <a:r>
              <a:rPr lang="en-US" dirty="0" err="1"/>
              <a:t>Customises</a:t>
            </a:r>
            <a:r>
              <a:rPr lang="en-US" dirty="0"/>
              <a:t> cluster with VIP’s</a:t>
            </a:r>
          </a:p>
          <a:p>
            <a:r>
              <a:rPr lang="en-US" dirty="0"/>
              <a:t>Optionally enables OVN</a:t>
            </a:r>
          </a:p>
          <a:p>
            <a:r>
              <a:rPr lang="en-US" dirty="0"/>
              <a:t>Creates and Downloads Discovery ISO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55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7"/>
      </a:lt2>
      <a:accent1>
        <a:srgbClr val="2CB839"/>
      </a:accent1>
      <a:accent2>
        <a:srgbClr val="50B71F"/>
      </a:accent2>
      <a:accent3>
        <a:srgbClr val="8AAC29"/>
      </a:accent3>
      <a:accent4>
        <a:srgbClr val="B79F1F"/>
      </a:accent4>
      <a:accent5>
        <a:srgbClr val="DC7B34"/>
      </a:accent5>
      <a:accent6>
        <a:srgbClr val="CA2422"/>
      </a:accent6>
      <a:hlink>
        <a:srgbClr val="A57837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11425</TotalTime>
  <Words>625</Words>
  <Application>Microsoft Macintosh PowerPoint</Application>
  <PresentationFormat>Widescreen</PresentationFormat>
  <Paragraphs>77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Goudy Old Style</vt:lpstr>
      <vt:lpstr>Wingdings 2</vt:lpstr>
      <vt:lpstr>SlateVTI</vt:lpstr>
      <vt:lpstr>Multi-Node Assisted Installer OpenShift</vt:lpstr>
      <vt:lpstr>Prereqs</vt:lpstr>
      <vt:lpstr>Install OCM Tools</vt:lpstr>
      <vt:lpstr>Create Cluster Manager API Token</vt:lpstr>
      <vt:lpstr>PowerPoint Presentation</vt:lpstr>
      <vt:lpstr>PowerPoint Presentation</vt:lpstr>
      <vt:lpstr>DNS Setup</vt:lpstr>
      <vt:lpstr>DHCP Settings</vt:lpstr>
      <vt:lpstr>create_cluster.sh</vt:lpstr>
      <vt:lpstr>create_cluster.sh</vt:lpstr>
      <vt:lpstr>Features</vt:lpstr>
      <vt:lpstr>Customizations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</vt:lpstr>
      <vt:lpstr>For 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  Single Node  Openshift</dc:title>
  <dc:creator>Glenn West</dc:creator>
  <cp:lastModifiedBy>Glenn West</cp:lastModifiedBy>
  <cp:revision>23</cp:revision>
  <dcterms:created xsi:type="dcterms:W3CDTF">2021-05-15T23:57:40Z</dcterms:created>
  <dcterms:modified xsi:type="dcterms:W3CDTF">2021-06-14T13:23:17Z</dcterms:modified>
</cp:coreProperties>
</file>