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>
        <p:scale>
          <a:sx n="97" d="100"/>
          <a:sy n="97" d="100"/>
        </p:scale>
        <p:origin x="6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2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8F67-B55D-9D44-8BEC-DF8FAF5467D1}" type="datetimeFigureOut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826E4-9534-ED43-9A8B-774170C1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832391" y="805394"/>
            <a:ext cx="2119746" cy="21197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7418" y="803564"/>
            <a:ext cx="2119746" cy="21197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9691" y="3323389"/>
            <a:ext cx="2119746" cy="21197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3309" y="2400090"/>
            <a:ext cx="2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HORIZONTAL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29268" y="2391352"/>
            <a:ext cx="2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VERTICAL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6939694" y="803564"/>
            <a:ext cx="2119746" cy="21197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407" y="2422129"/>
            <a:ext cx="228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SELECT AGAIN</a:t>
            </a:r>
            <a:endParaRPr lang="en-US" sz="2400" b="1" dirty="0"/>
          </a:p>
        </p:txBody>
      </p:sp>
      <p:sp>
        <p:nvSpPr>
          <p:cNvPr id="13" name="Curved Down Arrow 12"/>
          <p:cNvSpPr/>
          <p:nvPr/>
        </p:nvSpPr>
        <p:spPr>
          <a:xfrm flipH="1">
            <a:off x="7439890" y="1313555"/>
            <a:ext cx="1119351" cy="835573"/>
          </a:xfrm>
          <a:prstGeom prst="curvedDownArrow">
            <a:avLst/>
          </a:prstGeom>
          <a:solidFill>
            <a:srgbClr val="718CB3"/>
          </a:solidFill>
          <a:effectLst>
            <a:outerShdw blurRad="50800" dist="50800" dir="5400000" algn="ctr" rotWithShape="0">
              <a:srgbClr val="718CB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377" y="3328774"/>
            <a:ext cx="2119746" cy="21197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42091" y="3880815"/>
            <a:ext cx="228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YES</a:t>
            </a:r>
            <a:endParaRPr lang="en-US" sz="6000" b="1" dirty="0"/>
          </a:p>
        </p:txBody>
      </p:sp>
      <p:sp>
        <p:nvSpPr>
          <p:cNvPr id="2" name="Right Arrow 1"/>
          <p:cNvSpPr/>
          <p:nvPr/>
        </p:nvSpPr>
        <p:spPr>
          <a:xfrm>
            <a:off x="7344215" y="3679218"/>
            <a:ext cx="1310698" cy="649224"/>
          </a:xfrm>
          <a:prstGeom prst="rightArrow">
            <a:avLst/>
          </a:prstGeom>
          <a:solidFill>
            <a:srgbClr val="718CB3"/>
          </a:solidFill>
          <a:effectLst>
            <a:outerShdw blurRad="50800" dist="50800" dir="5400000" algn="ctr" rotWithShape="0">
              <a:srgbClr val="718CB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407" y="4485000"/>
            <a:ext cx="2282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NEXT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98" y="1535281"/>
            <a:ext cx="1402275" cy="4945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91127" y="1447099"/>
            <a:ext cx="1402275" cy="4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4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#TAN YONG JIA GLENN#</dc:creator>
  <cp:lastModifiedBy>#TAN YONG JIA GLENN#</cp:lastModifiedBy>
  <cp:revision>5</cp:revision>
  <dcterms:created xsi:type="dcterms:W3CDTF">2018-03-27T10:53:55Z</dcterms:created>
  <dcterms:modified xsi:type="dcterms:W3CDTF">2018-04-01T05:17:09Z</dcterms:modified>
</cp:coreProperties>
</file>