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WSL Test Run</a:t>
            </a:r>
          </a:p>
          <a:p>
            <a:pPr>
              <a:defRPr/>
            </a:pPr>
            <a:r>
              <a:rPr lang="en-US"/>
              <a:t>Times</a:t>
            </a:r>
            <a:r>
              <a:rPr lang="en-US" baseline="0"/>
              <a:t>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63D-82C7-4C54B6A349A3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D-463D-82C7-4C54B6A349A3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ED-463D-82C7-4C54B6A349A3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ED-463D-82C7-4C54B6A349A3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63D-82C7-4C54B6A34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COSC 6376</a:t>
            </a:r>
            <a:br>
              <a:rPr lang="en-US" dirty="0"/>
            </a:br>
            <a:r>
              <a:rPr lang="en-US" dirty="0"/>
              <a:t>Project: An Investigation into AWS File Systems (EC2 and S3)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5276"/>
          </a:xfrm>
        </p:spPr>
        <p:txBody>
          <a:bodyPr/>
          <a:lstStyle/>
          <a:p>
            <a:r>
              <a:rPr lang="en-US" dirty="0"/>
              <a:t>Daniel Fernandez</a:t>
            </a:r>
          </a:p>
          <a:p>
            <a:r>
              <a:rPr lang="en-US" dirty="0"/>
              <a:t>Glenn Turner</a:t>
            </a: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had no experience with the file systems as presented in class</a:t>
            </a:r>
          </a:p>
          <a:p>
            <a:r>
              <a:rPr lang="en-US" dirty="0"/>
              <a:t>Amazon Web Services has a bewildering collection of file system choices</a:t>
            </a:r>
          </a:p>
          <a:p>
            <a:pPr lvl="1"/>
            <a:r>
              <a:rPr lang="en-US" dirty="0"/>
              <a:t>Elastic Block Store (many choices in itself)</a:t>
            </a:r>
          </a:p>
          <a:p>
            <a:pPr lvl="1"/>
            <a:r>
              <a:rPr lang="en-US" dirty="0"/>
              <a:t>S3 – get and put objects</a:t>
            </a:r>
          </a:p>
          <a:p>
            <a:r>
              <a:rPr lang="en-US" dirty="0"/>
              <a:t>These seem to be interesting and possibly new ways of manipulating data in storage.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wanted to simulate actual work conditions</a:t>
            </a:r>
          </a:p>
          <a:p>
            <a:r>
              <a:rPr lang="en-US" dirty="0"/>
              <a:t>We wanted a practical apparatus to do fairly large amounts of IO.</a:t>
            </a:r>
          </a:p>
          <a:p>
            <a:r>
              <a:rPr lang="en-US" dirty="0"/>
              <a:t>We wanted control over the record size. </a:t>
            </a:r>
          </a:p>
          <a:p>
            <a:r>
              <a:rPr lang="en-US" dirty="0"/>
              <a:t>We naively hoped that the Elastic Block Storage may offer some additional IO performance</a:t>
            </a:r>
          </a:p>
          <a:p>
            <a:r>
              <a:rPr lang="en-US" dirty="0"/>
              <a:t>In addition, the idea of retrieving blocks of storage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list of registered voters in Harris County (obtained with FOIA request). </a:t>
            </a:r>
          </a:p>
          <a:p>
            <a:pPr lvl="1"/>
            <a:r>
              <a:rPr lang="en-US" dirty="0"/>
              <a:t>This is 2.48 Million records</a:t>
            </a:r>
          </a:p>
          <a:p>
            <a:pPr lvl="1"/>
            <a:r>
              <a:rPr lang="en-US" dirty="0"/>
              <a:t>This data is in apparent random order.</a:t>
            </a:r>
          </a:p>
          <a:p>
            <a:r>
              <a:rPr lang="en-US" dirty="0"/>
              <a:t>We have a list of every ID of voters in the county election of 2021. This is data for each day of voting, as well as ballot by mail</a:t>
            </a:r>
          </a:p>
          <a:p>
            <a:pPr lvl="1"/>
            <a:r>
              <a:rPr lang="en-US" dirty="0"/>
              <a:t>This data is in order of votes received so is apparent random as well</a:t>
            </a:r>
          </a:p>
          <a:p>
            <a:pPr lvl="1"/>
            <a:r>
              <a:rPr lang="en-US" dirty="0"/>
              <a:t>We took the 215 thousand records of voters and for each voter ID select the registered voter record from the database.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We Built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registered voter list, as a csv file, is read and a python dictionary built.  </a:t>
            </a:r>
          </a:p>
          <a:p>
            <a:r>
              <a:rPr lang="en-US" dirty="0"/>
              <a:t>The dictionary key is the voter ID and the voter records is padded to be a predetermined length and is imbedded in a larger physical record. </a:t>
            </a:r>
          </a:p>
          <a:p>
            <a:r>
              <a:rPr lang="en-US" dirty="0"/>
              <a:t>The dictionary returns the location of the data record as a physical record number and the offset into that physical record.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717444" y="3255542"/>
            <a:ext cx="4243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physical records are all the same size.</a:t>
            </a:r>
          </a:p>
          <a:p>
            <a:r>
              <a:rPr lang="en-US" sz="2800" dirty="0"/>
              <a:t>This is a program parameter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Use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Read list of ID and retrieve a record for each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C61C-B73F-3446-AD09-3CC9BB81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8" y="1825625"/>
            <a:ext cx="3450771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50312"/>
              </p:ext>
            </p:extLst>
          </p:nvPr>
        </p:nvGraphicFramePr>
        <p:xfrm>
          <a:off x="1061308" y="2269330"/>
          <a:ext cx="5034692" cy="343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376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COSC 6376 Project: An Investigation into AWS File Systems (EC2 and S3)</vt:lpstr>
      <vt:lpstr>Motivation</vt:lpstr>
      <vt:lpstr>Experimental Apparatus</vt:lpstr>
      <vt:lpstr>Experimental Data</vt:lpstr>
      <vt:lpstr>We Built a Database</vt:lpstr>
      <vt:lpstr>PowerPoint Presentation</vt:lpstr>
      <vt:lpstr>Operations we examined</vt:lpstr>
      <vt:lpstr>First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10</cp:revision>
  <dcterms:created xsi:type="dcterms:W3CDTF">2018-03-21T09:44:05Z</dcterms:created>
  <dcterms:modified xsi:type="dcterms:W3CDTF">2023-04-23T20:17:17Z</dcterms:modified>
</cp:coreProperties>
</file>