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46" d="100"/>
          <a:sy n="46" d="100"/>
        </p:scale>
        <p:origin x="14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WSL Test Run</a:t>
            </a:r>
          </a:p>
          <a:p>
            <a:pPr>
              <a:defRPr/>
            </a:pPr>
            <a:r>
              <a:rPr lang="en-US"/>
              <a:t>Times</a:t>
            </a:r>
            <a:r>
              <a:rPr lang="en-US" baseline="0"/>
              <a:t>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ED-463D-82C7-4C54B6A349A3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ED-463D-82C7-4C54B6A349A3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ED-463D-82C7-4C54B6A349A3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ED-463D-82C7-4C54B6A349A3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ED-463D-82C7-4C54B6A34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actual work conditions</a:t>
            </a:r>
          </a:p>
          <a:p>
            <a:r>
              <a:rPr lang="en-US" dirty="0"/>
              <a:t>Fairly large amount of IO operations</a:t>
            </a:r>
          </a:p>
          <a:p>
            <a:r>
              <a:rPr lang="en-US" dirty="0"/>
              <a:t>Control over the record size. </a:t>
            </a:r>
          </a:p>
          <a:p>
            <a:endParaRPr lang="en-US" dirty="0"/>
          </a:p>
          <a:p>
            <a:r>
              <a:rPr lang="en-US" dirty="0"/>
              <a:t>(DF: Could you categorize these 2? Maybe “Comments”?)</a:t>
            </a:r>
          </a:p>
          <a:p>
            <a:pPr lvl="1"/>
            <a:r>
              <a:rPr lang="en-US" dirty="0"/>
              <a:t>Naïve: Hoped that EBS may offer some additional IO performance.</a:t>
            </a:r>
          </a:p>
          <a:p>
            <a:pPr lvl="1"/>
            <a:r>
              <a:rPr lang="en-US" dirty="0"/>
              <a:t>Additionally, retrieving blocks of storage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registered voters in Harris County (obtained via FOIA request)</a:t>
            </a:r>
          </a:p>
          <a:p>
            <a:pPr lvl="1"/>
            <a:r>
              <a:rPr lang="en-US" dirty="0"/>
              <a:t>2.48 Million records</a:t>
            </a:r>
          </a:p>
          <a:p>
            <a:pPr lvl="1"/>
            <a:r>
              <a:rPr lang="en-US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dirty="0"/>
              <a:t>List of voters in the county election of 2021</a:t>
            </a:r>
          </a:p>
          <a:p>
            <a:pPr lvl="1"/>
            <a:r>
              <a:rPr lang="en-US" dirty="0"/>
              <a:t>In-person &amp; Mail-in voting</a:t>
            </a:r>
          </a:p>
          <a:p>
            <a:pPr lvl="1"/>
            <a:r>
              <a:rPr lang="en-US" dirty="0"/>
              <a:t>Data in order of votes received (apparent random order)</a:t>
            </a:r>
          </a:p>
          <a:p>
            <a:pPr lvl="1"/>
            <a:r>
              <a:rPr lang="en-US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717444" y="3255542"/>
            <a:ext cx="42437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? DF: This is the same as above:</a:t>
            </a:r>
          </a:p>
          <a:p>
            <a:r>
              <a:rPr lang="en-US" sz="2800" dirty="0"/>
              <a:t>The physical records are all the same size.</a:t>
            </a:r>
          </a:p>
          <a:p>
            <a:r>
              <a:rPr lang="en-US" sz="2800" dirty="0"/>
              <a:t>This is a program parameter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C61C-B73F-3446-AD09-3CC9BB81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028" y="1825625"/>
            <a:ext cx="3450771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50312"/>
              </p:ext>
            </p:extLst>
          </p:nvPr>
        </p:nvGraphicFramePr>
        <p:xfrm>
          <a:off x="1061308" y="2269330"/>
          <a:ext cx="5034692" cy="3431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430</Words>
  <Application>Microsoft Office PowerPoint</Application>
  <PresentationFormat>Widescreen</PresentationFormat>
  <Paragraphs>74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</vt:lpstr>
      <vt:lpstr>First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Fernandez, Daniel</cp:lastModifiedBy>
  <cp:revision>30</cp:revision>
  <dcterms:created xsi:type="dcterms:W3CDTF">2018-03-21T09:44:05Z</dcterms:created>
  <dcterms:modified xsi:type="dcterms:W3CDTF">2023-04-24T00:58:00Z</dcterms:modified>
</cp:coreProperties>
</file>