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2" r:id="rId5"/>
    <p:sldId id="263" r:id="rId6"/>
    <p:sldId id="261" r:id="rId7"/>
    <p:sldId id="264" r:id="rId8"/>
    <p:sldId id="265" r:id="rId9"/>
    <p:sldId id="268" r:id="rId10"/>
    <p:sldId id="266" r:id="rId11"/>
    <p:sldId id="270" r:id="rId12"/>
    <p:sldId id="267" r:id="rId13"/>
    <p:sldId id="269" r:id="rId14"/>
    <p:sldId id="275" r:id="rId15"/>
    <p:sldId id="271" r:id="rId16"/>
    <p:sldId id="274" r:id="rId17"/>
    <p:sldId id="273" r:id="rId18"/>
    <p:sldId id="278" r:id="rId19"/>
    <p:sldId id="272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1569" autoAdjust="0"/>
  </p:normalViewPr>
  <p:slideViewPr>
    <p:cSldViewPr snapToGrid="0">
      <p:cViewPr varScale="1">
        <p:scale>
          <a:sx n="81" d="100"/>
          <a:sy n="81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WSL Test Run</a:t>
            </a:r>
          </a:p>
          <a:p>
            <a:pPr>
              <a:defRPr sz="1600"/>
            </a:pPr>
            <a:r>
              <a:rPr lang="en-US" sz="1600" dirty="0"/>
              <a:t>Times</a:t>
            </a:r>
            <a:r>
              <a:rPr lang="en-US" sz="1600" baseline="0" dirty="0"/>
              <a:t> in seconds</a:t>
            </a:r>
            <a:endParaRPr lang="en-US" sz="1600" dirty="0"/>
          </a:p>
        </c:rich>
      </c:tx>
      <c:layout>
        <c:manualLayout>
          <c:xMode val="edge"/>
          <c:yMode val="edge"/>
          <c:x val="0.37182767284481488"/>
          <c:y val="2.8107154654085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Sheet3!$B$4:$B$9</c:f>
              <c:numCache>
                <c:formatCode>General</c:formatCode>
                <c:ptCount val="6"/>
                <c:pt idx="0">
                  <c:v>2.6898000000000004</c:v>
                </c:pt>
                <c:pt idx="1">
                  <c:v>2.6915999999999998</c:v>
                </c:pt>
                <c:pt idx="2">
                  <c:v>2.6766000000000001</c:v>
                </c:pt>
                <c:pt idx="3">
                  <c:v>2.6698</c:v>
                </c:pt>
                <c:pt idx="4">
                  <c:v>2.6982000000000004</c:v>
                </c:pt>
                <c:pt idx="5">
                  <c:v>2.6692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D2-4E2B-9EA4-14F638CD01F0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Sheet3!$C$4:$C$9</c:f>
              <c:numCache>
                <c:formatCode>General</c:formatCode>
                <c:ptCount val="6"/>
                <c:pt idx="0">
                  <c:v>2.7733999999999996</c:v>
                </c:pt>
                <c:pt idx="1">
                  <c:v>2.7367999999999997</c:v>
                </c:pt>
                <c:pt idx="2">
                  <c:v>2.7734000000000001</c:v>
                </c:pt>
                <c:pt idx="3">
                  <c:v>2.758</c:v>
                </c:pt>
                <c:pt idx="4">
                  <c:v>2.7496</c:v>
                </c:pt>
                <c:pt idx="5">
                  <c:v>2.6420000000000003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D2-4E2B-9EA4-14F638CD01F0}"/>
            </c:ext>
          </c:extLst>
        </c:ser>
        <c:ser>
          <c:idx val="2"/>
          <c:order val="2"/>
          <c:tx>
            <c:strRef>
              <c:f>Sheet3!$D$3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Sheet3!$D$4:$D$9</c:f>
              <c:numCache>
                <c:formatCode>General</c:formatCode>
                <c:ptCount val="6"/>
                <c:pt idx="0">
                  <c:v>2.4561999999999999</c:v>
                </c:pt>
                <c:pt idx="1">
                  <c:v>2.3323999999999998</c:v>
                </c:pt>
                <c:pt idx="2">
                  <c:v>2.3308</c:v>
                </c:pt>
                <c:pt idx="3">
                  <c:v>2.246</c:v>
                </c:pt>
                <c:pt idx="4">
                  <c:v>2.2152000000000003</c:v>
                </c:pt>
                <c:pt idx="5">
                  <c:v>2.1701999999999999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D2-4E2B-9EA4-14F638CD01F0}"/>
            </c:ext>
          </c:extLst>
        </c:ser>
        <c:ser>
          <c:idx val="3"/>
          <c:order val="3"/>
          <c:tx>
            <c:strRef>
              <c:f>Sheet3!$E$3</c:f>
              <c:strCache>
                <c:ptCount val="1"/>
                <c:pt idx="0">
                  <c:v>read dict from file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Sheet3!$E$4:$E$9</c:f>
              <c:numCache>
                <c:formatCode>General</c:formatCode>
                <c:ptCount val="6"/>
                <c:pt idx="0">
                  <c:v>2.9254000000000002</c:v>
                </c:pt>
                <c:pt idx="1">
                  <c:v>2.8711999999999995</c:v>
                </c:pt>
                <c:pt idx="2">
                  <c:v>2.88</c:v>
                </c:pt>
                <c:pt idx="3">
                  <c:v>2.9171999999999998</c:v>
                </c:pt>
                <c:pt idx="4">
                  <c:v>2.9119999999999999</c:v>
                </c:pt>
                <c:pt idx="5">
                  <c:v>2.9095999999999997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D2-4E2B-9EA4-14F638CD01F0}"/>
            </c:ext>
          </c:extLst>
        </c:ser>
        <c:ser>
          <c:idx val="4"/>
          <c:order val="4"/>
          <c:tx>
            <c:strRef>
              <c:f>Sheet3!$F$3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Sheet3!$F$4:$F$9</c:f>
              <c:numCache>
                <c:formatCode>General</c:formatCode>
                <c:ptCount val="6"/>
                <c:pt idx="0">
                  <c:v>0.83779999999999999</c:v>
                </c:pt>
                <c:pt idx="1">
                  <c:v>0.86060000000000014</c:v>
                </c:pt>
                <c:pt idx="2">
                  <c:v>0.8256</c:v>
                </c:pt>
                <c:pt idx="3">
                  <c:v>0.88840000000000008</c:v>
                </c:pt>
                <c:pt idx="4">
                  <c:v>1.0272000000000001</c:v>
                </c:pt>
                <c:pt idx="5">
                  <c:v>1.2809999999999999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D2-4E2B-9EA4-14F638CD0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7170152"/>
        <c:axId val="460801560"/>
      </c:lineChart>
      <c:catAx>
        <c:axId val="62717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801560"/>
        <c:crosses val="autoZero"/>
        <c:auto val="1"/>
        <c:lblAlgn val="ctr"/>
        <c:lblOffset val="100"/>
        <c:noMultiLvlLbl val="0"/>
      </c:catAx>
      <c:valAx>
        <c:axId val="460801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17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T2</a:t>
            </a:r>
            <a:r>
              <a:rPr lang="en-US" sz="1600" baseline="0"/>
              <a:t> Micro</a:t>
            </a:r>
          </a:p>
          <a:p>
            <a:pPr>
              <a:defRPr sz="1600"/>
            </a:pPr>
            <a:r>
              <a:rPr lang="en-US" sz="1600" baseline="0"/>
              <a:t>Times in Seconds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Sheet3!$N$4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Sheet3!$N$5:$N$10</c:f>
              <c:numCache>
                <c:formatCode>General</c:formatCode>
                <c:ptCount val="6"/>
                <c:pt idx="0">
                  <c:v>5.2572500000000009</c:v>
                </c:pt>
                <c:pt idx="1">
                  <c:v>5.3167499999999999</c:v>
                </c:pt>
                <c:pt idx="2">
                  <c:v>5.1784749999999997</c:v>
                </c:pt>
                <c:pt idx="3">
                  <c:v>5.1967400000000001</c:v>
                </c:pt>
                <c:pt idx="4">
                  <c:v>5.2372750000000003</c:v>
                </c:pt>
                <c:pt idx="5">
                  <c:v>3.9384999999999999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27-4547-A2C2-4DEC8E076164}"/>
            </c:ext>
          </c:extLst>
        </c:ser>
        <c:ser>
          <c:idx val="1"/>
          <c:order val="1"/>
          <c:tx>
            <c:strRef>
              <c:f>Sheet3!$O$4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Sheet3!$O$5:$O$10</c:f>
              <c:numCache>
                <c:formatCode>General</c:formatCode>
                <c:ptCount val="6"/>
                <c:pt idx="0">
                  <c:v>4.8766500000000006</c:v>
                </c:pt>
                <c:pt idx="1">
                  <c:v>5.1167499999999997</c:v>
                </c:pt>
                <c:pt idx="2">
                  <c:v>5.153975</c:v>
                </c:pt>
                <c:pt idx="3">
                  <c:v>5.0961400000000001</c:v>
                </c:pt>
                <c:pt idx="4">
                  <c:v>5.1112500000000001</c:v>
                </c:pt>
                <c:pt idx="5">
                  <c:v>4.8559000000000001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27-4547-A2C2-4DEC8E076164}"/>
            </c:ext>
          </c:extLst>
        </c:ser>
        <c:ser>
          <c:idx val="2"/>
          <c:order val="2"/>
          <c:tx>
            <c:strRef>
              <c:f>Sheet3!$P$4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Sheet3!$P$5:$P$10</c:f>
              <c:numCache>
                <c:formatCode>General</c:formatCode>
                <c:ptCount val="6"/>
                <c:pt idx="0">
                  <c:v>5.62</c:v>
                </c:pt>
                <c:pt idx="1">
                  <c:v>5.0332499999999998</c:v>
                </c:pt>
                <c:pt idx="2">
                  <c:v>4.8313750000000004</c:v>
                </c:pt>
                <c:pt idx="3">
                  <c:v>4.7762599999999997</c:v>
                </c:pt>
                <c:pt idx="4">
                  <c:v>4.6841499999999998</c:v>
                </c:pt>
                <c:pt idx="5">
                  <c:v>4.6152499999999996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27-4547-A2C2-4DEC8E076164}"/>
            </c:ext>
          </c:extLst>
        </c:ser>
        <c:ser>
          <c:idx val="3"/>
          <c:order val="3"/>
          <c:tx>
            <c:strRef>
              <c:f>Sheet3!$Q$4</c:f>
              <c:strCache>
                <c:ptCount val="1"/>
                <c:pt idx="0">
                  <c:v>read dict from file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Sheet3!$Q$5:$Q$10</c:f>
              <c:numCache>
                <c:formatCode>General</c:formatCode>
                <c:ptCount val="6"/>
                <c:pt idx="0">
                  <c:v>6.0942499999999997</c:v>
                </c:pt>
                <c:pt idx="1">
                  <c:v>6.0962499999999995</c:v>
                </c:pt>
                <c:pt idx="2">
                  <c:v>6.0153749999999988</c:v>
                </c:pt>
                <c:pt idx="3">
                  <c:v>6.0262000000000002</c:v>
                </c:pt>
                <c:pt idx="4">
                  <c:v>6.0602499999999999</c:v>
                </c:pt>
                <c:pt idx="5">
                  <c:v>5.9375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27-4547-A2C2-4DEC8E076164}"/>
            </c:ext>
          </c:extLst>
        </c:ser>
        <c:ser>
          <c:idx val="4"/>
          <c:order val="4"/>
          <c:tx>
            <c:strRef>
              <c:f>Sheet3!$R$4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Sheet3!$R$5:$R$10</c:f>
              <c:numCache>
                <c:formatCode>General</c:formatCode>
                <c:ptCount val="6"/>
                <c:pt idx="0">
                  <c:v>5.7717499999999999</c:v>
                </c:pt>
                <c:pt idx="1">
                  <c:v>6.2567500000000003</c:v>
                </c:pt>
                <c:pt idx="2">
                  <c:v>5.4442000000000004</c:v>
                </c:pt>
                <c:pt idx="3">
                  <c:v>5.3798000000000004</c:v>
                </c:pt>
                <c:pt idx="4">
                  <c:v>5.6402250000000009</c:v>
                </c:pt>
                <c:pt idx="5">
                  <c:v>6.0894999999999992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27-4547-A2C2-4DEC8E0761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6366760"/>
        <c:axId val="626363160"/>
      </c:lineChart>
      <c:catAx>
        <c:axId val="626366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363160"/>
        <c:crosses val="autoZero"/>
        <c:auto val="1"/>
        <c:lblAlgn val="ctr"/>
        <c:lblOffset val="100"/>
        <c:noMultiLvlLbl val="0"/>
      </c:catAx>
      <c:valAx>
        <c:axId val="626363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366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Time to Build Dictionary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Sheet3!$N$64</c:f>
              <c:strCache>
                <c:ptCount val="1"/>
                <c:pt idx="0">
                  <c:v>t2 micro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Sheet3!$N$65:$N$67</c:f>
              <c:numCache>
                <c:formatCode>General</c:formatCode>
                <c:ptCount val="3"/>
                <c:pt idx="0">
                  <c:v>5.5617999999999999</c:v>
                </c:pt>
                <c:pt idx="1">
                  <c:v>5.4916</c:v>
                </c:pt>
                <c:pt idx="2">
                  <c:v>5.1882000000000001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0A-450C-9320-985DF61CFFFC}"/>
            </c:ext>
          </c:extLst>
        </c:ser>
        <c:ser>
          <c:idx val="1"/>
          <c:order val="1"/>
          <c:tx>
            <c:strRef>
              <c:f>Sheet3!$O$64</c:f>
              <c:strCache>
                <c:ptCount val="1"/>
                <c:pt idx="0">
                  <c:v>t3 large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Sheet3!$O$65:$O$67</c:f>
              <c:numCache>
                <c:formatCode>General</c:formatCode>
                <c:ptCount val="3"/>
                <c:pt idx="0">
                  <c:v>4.5595400000000001</c:v>
                </c:pt>
                <c:pt idx="1">
                  <c:v>4.5784000000000002</c:v>
                </c:pt>
                <c:pt idx="2">
                  <c:v>4.5249999999999995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0A-450C-9320-985DF61CFFFC}"/>
            </c:ext>
          </c:extLst>
        </c:ser>
        <c:ser>
          <c:idx val="2"/>
          <c:order val="2"/>
          <c:tx>
            <c:strRef>
              <c:f>Sheet3!$P$64</c:f>
              <c:strCache>
                <c:ptCount val="1"/>
                <c:pt idx="0">
                  <c:v>d3 xlarge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Sheet3!$P$65:$P$67</c:f>
              <c:numCache>
                <c:formatCode>General</c:formatCode>
                <c:ptCount val="3"/>
                <c:pt idx="0">
                  <c:v>4.1179600000000001</c:v>
                </c:pt>
                <c:pt idx="1">
                  <c:v>4.1031999999999993</c:v>
                </c:pt>
                <c:pt idx="2">
                  <c:v>4.0879199999999996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0A-450C-9320-985DF61CFFFC}"/>
            </c:ext>
          </c:extLst>
        </c:ser>
        <c:ser>
          <c:idx val="3"/>
          <c:order val="3"/>
          <c:tx>
            <c:strRef>
              <c:f>Sheet3!$Q$64</c:f>
              <c:strCache>
                <c:ptCount val="1"/>
                <c:pt idx="0">
                  <c:v>i4 xlarge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Sheet3!$Q$65:$Q$67</c:f>
              <c:numCache>
                <c:formatCode>General</c:formatCode>
                <c:ptCount val="3"/>
                <c:pt idx="0">
                  <c:v>3.27128</c:v>
                </c:pt>
                <c:pt idx="1">
                  <c:v>3.2439799999999996</c:v>
                </c:pt>
                <c:pt idx="2">
                  <c:v>3.25298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0A-450C-9320-985DF61CF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20035448"/>
        <c:axId val="620034728"/>
      </c:barChart>
      <c:catAx>
        <c:axId val="620035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034728"/>
        <c:crosses val="autoZero"/>
        <c:auto val="1"/>
        <c:lblAlgn val="ctr"/>
        <c:lblOffset val="100"/>
        <c:noMultiLvlLbl val="0"/>
      </c:catAx>
      <c:valAx>
        <c:axId val="620034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035448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/>
              <a:t>Random Access 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133720063918455E-2"/>
          <c:y val="0.12332460103813604"/>
          <c:w val="0.91321371501386195"/>
          <c:h val="0.692901078612125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Sheet3!$C$32</c:f>
              <c:strCache>
                <c:ptCount val="1"/>
                <c:pt idx="0">
                  <c:v>gp2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Sheet3!$B$33:$B$35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Sheet3!$C$33:$C$35</c:f>
              <c:numCache>
                <c:formatCode>General</c:formatCode>
                <c:ptCount val="3"/>
                <c:pt idx="0">
                  <c:v>1.0416799999999999</c:v>
                </c:pt>
                <c:pt idx="1">
                  <c:v>1.1939699999999998</c:v>
                </c:pt>
                <c:pt idx="2">
                  <c:v>1.9949400000000002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C4-4753-B56D-D3E0BD48A292}"/>
            </c:ext>
          </c:extLst>
        </c:ser>
        <c:ser>
          <c:idx val="1"/>
          <c:order val="1"/>
          <c:tx>
            <c:strRef>
              <c:f>Sheet3!$D$32</c:f>
              <c:strCache>
                <c:ptCount val="1"/>
                <c:pt idx="0">
                  <c:v>gp3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Sheet3!$B$33:$B$35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Sheet3!$D$33:$D$35</c:f>
              <c:numCache>
                <c:formatCode>General</c:formatCode>
                <c:ptCount val="3"/>
                <c:pt idx="0">
                  <c:v>1.0434380000000001</c:v>
                </c:pt>
                <c:pt idx="1">
                  <c:v>1.1700200000000001</c:v>
                </c:pt>
                <c:pt idx="2">
                  <c:v>1.9953600000000002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C4-4753-B56D-D3E0BD48A292}"/>
            </c:ext>
          </c:extLst>
        </c:ser>
        <c:ser>
          <c:idx val="2"/>
          <c:order val="2"/>
          <c:tx>
            <c:strRef>
              <c:f>Sheet3!$E$32</c:f>
              <c:strCache>
                <c:ptCount val="1"/>
                <c:pt idx="0">
                  <c:v>io2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Sheet3!$B$33:$B$35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Sheet3!$E$33:$E$35</c:f>
              <c:numCache>
                <c:formatCode>General</c:formatCode>
                <c:ptCount val="3"/>
                <c:pt idx="0">
                  <c:v>0.98940000000000006</c:v>
                </c:pt>
                <c:pt idx="1">
                  <c:v>1.1424799999999999</c:v>
                </c:pt>
                <c:pt idx="2">
                  <c:v>1.9087399999999999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C4-4753-B56D-D3E0BD48A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2589432"/>
        <c:axId val="582594112"/>
      </c:barChart>
      <c:catAx>
        <c:axId val="582589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594112"/>
        <c:crosses val="autoZero"/>
        <c:auto val="1"/>
        <c:lblAlgn val="ctr"/>
        <c:lblOffset val="100"/>
        <c:noMultiLvlLbl val="0"/>
      </c:catAx>
      <c:valAx>
        <c:axId val="58259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589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Random IO while reading keys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Sheet3!$B$60</c:f>
              <c:strCache>
                <c:ptCount val="1"/>
                <c:pt idx="0">
                  <c:v>t3 io2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Sheet3!$A$61:$A$63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Sheet3!$B$61:$B$63</c:f>
              <c:numCache>
                <c:formatCode>General</c:formatCode>
                <c:ptCount val="3"/>
                <c:pt idx="0">
                  <c:v>1.0904800000000001</c:v>
                </c:pt>
                <c:pt idx="1">
                  <c:v>1.2574999999999998</c:v>
                </c:pt>
                <c:pt idx="2">
                  <c:v>2.0150399999999999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FD-435A-96A4-41B3B86754CC}"/>
            </c:ext>
          </c:extLst>
        </c:ser>
        <c:ser>
          <c:idx val="1"/>
          <c:order val="1"/>
          <c:tx>
            <c:strRef>
              <c:f>Sheet3!$C$60</c:f>
              <c:strCache>
                <c:ptCount val="1"/>
                <c:pt idx="0">
                  <c:v>D3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Sheet3!$A$61:$A$63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Sheet3!$C$61:$C$63</c:f>
              <c:numCache>
                <c:formatCode>General</c:formatCode>
                <c:ptCount val="3"/>
                <c:pt idx="0">
                  <c:v>1.23508</c:v>
                </c:pt>
                <c:pt idx="1">
                  <c:v>1.2037200000000001</c:v>
                </c:pt>
                <c:pt idx="2">
                  <c:v>2.1371199999999999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FD-435A-96A4-41B3B86754CC}"/>
            </c:ext>
          </c:extLst>
        </c:ser>
        <c:ser>
          <c:idx val="2"/>
          <c:order val="2"/>
          <c:tx>
            <c:strRef>
              <c:f>Sheet3!$D$60</c:f>
              <c:strCache>
                <c:ptCount val="1"/>
                <c:pt idx="0">
                  <c:v>i4 (nitro)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Sheet3!$A$61:$A$63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Sheet3!$D$61:$D$63</c:f>
              <c:numCache>
                <c:formatCode>General</c:formatCode>
                <c:ptCount val="3"/>
                <c:pt idx="0">
                  <c:v>0.75616000000000005</c:v>
                </c:pt>
                <c:pt idx="1">
                  <c:v>0.85816000000000003</c:v>
                </c:pt>
                <c:pt idx="2">
                  <c:v>1.4287599999999998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FD-435A-96A4-41B3B8675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20177192"/>
        <c:axId val="620178632"/>
      </c:barChart>
      <c:catAx>
        <c:axId val="620177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178632"/>
        <c:crosses val="autoZero"/>
        <c:auto val="1"/>
        <c:lblAlgn val="ctr"/>
        <c:lblOffset val="100"/>
        <c:noMultiLvlLbl val="0"/>
      </c:catAx>
      <c:valAx>
        <c:axId val="620178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177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WSL Test Run</a:t>
            </a:r>
          </a:p>
          <a:p>
            <a:pPr>
              <a:defRPr sz="1600"/>
            </a:pPr>
            <a:r>
              <a:rPr lang="en-US" sz="1600" dirty="0"/>
              <a:t>Times</a:t>
            </a:r>
            <a:r>
              <a:rPr lang="en-US" sz="1600" baseline="0" dirty="0"/>
              <a:t> in seconds</a:t>
            </a:r>
            <a:endParaRPr lang="en-US" sz="1600" dirty="0"/>
          </a:p>
        </c:rich>
      </c:tx>
      <c:layout>
        <c:manualLayout>
          <c:xMode val="edge"/>
          <c:yMode val="edge"/>
          <c:x val="0.37182767284481488"/>
          <c:y val="2.8107154654085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Sheet3!$B$4:$B$9</c:f>
              <c:numCache>
                <c:formatCode>General</c:formatCode>
                <c:ptCount val="6"/>
                <c:pt idx="0">
                  <c:v>2.6898000000000004</c:v>
                </c:pt>
                <c:pt idx="1">
                  <c:v>2.6915999999999998</c:v>
                </c:pt>
                <c:pt idx="2">
                  <c:v>2.6766000000000001</c:v>
                </c:pt>
                <c:pt idx="3">
                  <c:v>2.6698</c:v>
                </c:pt>
                <c:pt idx="4">
                  <c:v>2.6982000000000004</c:v>
                </c:pt>
                <c:pt idx="5">
                  <c:v>2.6692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D2-4E2B-9EA4-14F638CD01F0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Sheet3!$C$4:$C$9</c:f>
              <c:numCache>
                <c:formatCode>General</c:formatCode>
                <c:ptCount val="6"/>
                <c:pt idx="0">
                  <c:v>2.7733999999999996</c:v>
                </c:pt>
                <c:pt idx="1">
                  <c:v>2.7367999999999997</c:v>
                </c:pt>
                <c:pt idx="2">
                  <c:v>2.7734000000000001</c:v>
                </c:pt>
                <c:pt idx="3">
                  <c:v>2.758</c:v>
                </c:pt>
                <c:pt idx="4">
                  <c:v>2.7496</c:v>
                </c:pt>
                <c:pt idx="5">
                  <c:v>2.6420000000000003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D2-4E2B-9EA4-14F638CD01F0}"/>
            </c:ext>
          </c:extLst>
        </c:ser>
        <c:ser>
          <c:idx val="2"/>
          <c:order val="2"/>
          <c:tx>
            <c:strRef>
              <c:f>Sheet3!$D$3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Sheet3!$D$4:$D$9</c:f>
              <c:numCache>
                <c:formatCode>General</c:formatCode>
                <c:ptCount val="6"/>
                <c:pt idx="0">
                  <c:v>2.4561999999999999</c:v>
                </c:pt>
                <c:pt idx="1">
                  <c:v>2.3323999999999998</c:v>
                </c:pt>
                <c:pt idx="2">
                  <c:v>2.3308</c:v>
                </c:pt>
                <c:pt idx="3">
                  <c:v>2.246</c:v>
                </c:pt>
                <c:pt idx="4">
                  <c:v>2.2152000000000003</c:v>
                </c:pt>
                <c:pt idx="5">
                  <c:v>2.1701999999999999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D2-4E2B-9EA4-14F638CD01F0}"/>
            </c:ext>
          </c:extLst>
        </c:ser>
        <c:ser>
          <c:idx val="3"/>
          <c:order val="3"/>
          <c:tx>
            <c:strRef>
              <c:f>Sheet3!$E$3</c:f>
              <c:strCache>
                <c:ptCount val="1"/>
                <c:pt idx="0">
                  <c:v>read dict from file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Sheet3!$E$4:$E$9</c:f>
              <c:numCache>
                <c:formatCode>General</c:formatCode>
                <c:ptCount val="6"/>
                <c:pt idx="0">
                  <c:v>2.9254000000000002</c:v>
                </c:pt>
                <c:pt idx="1">
                  <c:v>2.8711999999999995</c:v>
                </c:pt>
                <c:pt idx="2">
                  <c:v>2.88</c:v>
                </c:pt>
                <c:pt idx="3">
                  <c:v>2.9171999999999998</c:v>
                </c:pt>
                <c:pt idx="4">
                  <c:v>2.9119999999999999</c:v>
                </c:pt>
                <c:pt idx="5">
                  <c:v>2.9095999999999997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D2-4E2B-9EA4-14F638CD01F0}"/>
            </c:ext>
          </c:extLst>
        </c:ser>
        <c:ser>
          <c:idx val="4"/>
          <c:order val="4"/>
          <c:tx>
            <c:strRef>
              <c:f>Sheet3!$F$3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Sheet3!$F$4:$F$9</c:f>
              <c:numCache>
                <c:formatCode>General</c:formatCode>
                <c:ptCount val="6"/>
                <c:pt idx="0">
                  <c:v>0.83779999999999999</c:v>
                </c:pt>
                <c:pt idx="1">
                  <c:v>0.86060000000000014</c:v>
                </c:pt>
                <c:pt idx="2">
                  <c:v>0.8256</c:v>
                </c:pt>
                <c:pt idx="3">
                  <c:v>0.88840000000000008</c:v>
                </c:pt>
                <c:pt idx="4">
                  <c:v>1.0272000000000001</c:v>
                </c:pt>
                <c:pt idx="5">
                  <c:v>1.2809999999999999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D2-4E2B-9EA4-14F638CD0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7170152"/>
        <c:axId val="460801560"/>
      </c:lineChart>
      <c:catAx>
        <c:axId val="62717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801560"/>
        <c:crosses val="autoZero"/>
        <c:auto val="1"/>
        <c:lblAlgn val="ctr"/>
        <c:lblOffset val="100"/>
        <c:noMultiLvlLbl val="0"/>
      </c:catAx>
      <c:valAx>
        <c:axId val="460801560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17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I4 </a:t>
            </a:r>
            <a:r>
              <a:rPr lang="en-US" sz="1600" dirty="0" err="1"/>
              <a:t>Xlarge</a:t>
            </a:r>
            <a:endParaRPr lang="en-US" sz="1600" dirty="0"/>
          </a:p>
          <a:p>
            <a:pPr>
              <a:defRPr sz="1600"/>
            </a:pPr>
            <a:r>
              <a:rPr lang="en-US" sz="1600" dirty="0"/>
              <a:t>Time in Seconds</a:t>
            </a:r>
          </a:p>
        </c:rich>
      </c:tx>
      <c:layout>
        <c:manualLayout>
          <c:xMode val="edge"/>
          <c:yMode val="edge"/>
          <c:x val="0.42719692040019308"/>
          <c:y val="4.02209401853635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Sheet3!$W$4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Sheet3!$V$5:$V$10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Sheet3!$W$5:$W$10</c:f>
              <c:numCache>
                <c:formatCode>General</c:formatCode>
                <c:ptCount val="6"/>
                <c:pt idx="0">
                  <c:v>3.27128</c:v>
                </c:pt>
                <c:pt idx="1">
                  <c:v>3.2580399999999998</c:v>
                </c:pt>
                <c:pt idx="2">
                  <c:v>3.2439799999999996</c:v>
                </c:pt>
                <c:pt idx="3">
                  <c:v>3.2311799999999997</c:v>
                </c:pt>
                <c:pt idx="4">
                  <c:v>3.2535000000000003</c:v>
                </c:pt>
                <c:pt idx="5">
                  <c:v>3.25298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EB-45A1-9DD2-FE6ED67EBD12}"/>
            </c:ext>
          </c:extLst>
        </c:ser>
        <c:ser>
          <c:idx val="1"/>
          <c:order val="1"/>
          <c:tx>
            <c:strRef>
              <c:f>Sheet3!$X$4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Sheet3!$V$5:$V$10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Sheet3!$X$5:$X$10</c:f>
              <c:numCache>
                <c:formatCode>General</c:formatCode>
                <c:ptCount val="6"/>
                <c:pt idx="0">
                  <c:v>2.9648600000000003</c:v>
                </c:pt>
                <c:pt idx="1">
                  <c:v>3.3477599999999996</c:v>
                </c:pt>
                <c:pt idx="2">
                  <c:v>3.0391199999999996</c:v>
                </c:pt>
                <c:pt idx="3">
                  <c:v>3.0519400000000001</c:v>
                </c:pt>
                <c:pt idx="4">
                  <c:v>3.0275399999999997</c:v>
                </c:pt>
                <c:pt idx="5">
                  <c:v>3.0285600000000001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EB-45A1-9DD2-FE6ED67EBD12}"/>
            </c:ext>
          </c:extLst>
        </c:ser>
        <c:ser>
          <c:idx val="2"/>
          <c:order val="2"/>
          <c:tx>
            <c:strRef>
              <c:f>Sheet3!$Y$4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Sheet3!$V$5:$V$10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Sheet3!$Y$5:$Y$10</c:f>
              <c:numCache>
                <c:formatCode>General</c:formatCode>
                <c:ptCount val="6"/>
                <c:pt idx="0">
                  <c:v>2.7697600000000002</c:v>
                </c:pt>
                <c:pt idx="1">
                  <c:v>2.5453199999999998</c:v>
                </c:pt>
                <c:pt idx="2">
                  <c:v>2.5150399999999999</c:v>
                </c:pt>
                <c:pt idx="3">
                  <c:v>2.46862</c:v>
                </c:pt>
                <c:pt idx="4">
                  <c:v>2.4354799999999996</c:v>
                </c:pt>
                <c:pt idx="5">
                  <c:v>2.4087400000000003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EB-45A1-9DD2-FE6ED67EBD12}"/>
            </c:ext>
          </c:extLst>
        </c:ser>
        <c:ser>
          <c:idx val="3"/>
          <c:order val="3"/>
          <c:tx>
            <c:strRef>
              <c:f>Sheet3!$Z$4</c:f>
              <c:strCache>
                <c:ptCount val="1"/>
                <c:pt idx="0">
                  <c:v>Read Dict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Sheet3!$V$5:$V$10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Sheet3!$Z$5:$Z$10</c:f>
              <c:numCache>
                <c:formatCode>General</c:formatCode>
                <c:ptCount val="6"/>
                <c:pt idx="0">
                  <c:v>3.7330399999999999</c:v>
                </c:pt>
                <c:pt idx="1">
                  <c:v>3.5632199999999998</c:v>
                </c:pt>
                <c:pt idx="2">
                  <c:v>3.66608</c:v>
                </c:pt>
                <c:pt idx="3">
                  <c:v>3.6358200000000003</c:v>
                </c:pt>
                <c:pt idx="4">
                  <c:v>3.6492999999999993</c:v>
                </c:pt>
                <c:pt idx="5">
                  <c:v>3.6267200000000002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EEB-45A1-9DD2-FE6ED67EBD12}"/>
            </c:ext>
          </c:extLst>
        </c:ser>
        <c:ser>
          <c:idx val="4"/>
          <c:order val="4"/>
          <c:tx>
            <c:strRef>
              <c:f>Sheet3!$AA$4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Sheet3!$V$5:$V$10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Sheet3!$AA$5:$AA$10</c:f>
              <c:numCache>
                <c:formatCode>General</c:formatCode>
                <c:ptCount val="6"/>
                <c:pt idx="0">
                  <c:v>0.75616000000000005</c:v>
                </c:pt>
                <c:pt idx="1">
                  <c:v>0.80831999999999993</c:v>
                </c:pt>
                <c:pt idx="2">
                  <c:v>0.85816000000000003</c:v>
                </c:pt>
                <c:pt idx="3">
                  <c:v>0.93990000000000007</c:v>
                </c:pt>
                <c:pt idx="4">
                  <c:v>1.0983000000000001</c:v>
                </c:pt>
                <c:pt idx="5">
                  <c:v>1.4287599999999998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EEB-45A1-9DD2-FE6ED67EB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3476352"/>
        <c:axId val="273482472"/>
      </c:lineChart>
      <c:catAx>
        <c:axId val="27347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482472"/>
        <c:crosses val="autoZero"/>
        <c:auto val="1"/>
        <c:lblAlgn val="ctr"/>
        <c:lblOffset val="100"/>
        <c:noMultiLvlLbl val="0"/>
      </c:catAx>
      <c:valAx>
        <c:axId val="273482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47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5D2337-DAAE-402D-8801-502B87D54EDB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2458CD-744E-4088-8F71-C840E8F10CFD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400" dirty="0"/>
            <a:t>No experience</a:t>
          </a:r>
        </a:p>
      </dgm:t>
    </dgm:pt>
    <dgm:pt modelId="{4526F2F7-08E9-41C9-B832-77789A4F2E87}" type="parTrans" cxnId="{0C41F847-8A51-46F1-87A5-982E534E5935}">
      <dgm:prSet/>
      <dgm:spPr/>
      <dgm:t>
        <a:bodyPr/>
        <a:lstStyle/>
        <a:p>
          <a:endParaRPr lang="en-US"/>
        </a:p>
      </dgm:t>
    </dgm:pt>
    <dgm:pt modelId="{B002191C-6B2D-4957-B4AC-61D2E008955B}" type="sibTrans" cxnId="{0C41F847-8A51-46F1-87A5-982E534E5935}">
      <dgm:prSet/>
      <dgm:spPr/>
      <dgm:t>
        <a:bodyPr/>
        <a:lstStyle/>
        <a:p>
          <a:endParaRPr lang="en-US"/>
        </a:p>
      </dgm:t>
    </dgm:pt>
    <dgm:pt modelId="{0D005502-AC25-42F9-87F4-A361E24EA34F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Block Storage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vs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Object Storage</a:t>
          </a:r>
        </a:p>
      </dgm:t>
    </dgm:pt>
    <dgm:pt modelId="{8889E0E8-B1DB-4A18-8328-150849E51FA2}" type="parTrans" cxnId="{308C1D6F-E25A-4607-A17B-7D6DAB7CFF55}">
      <dgm:prSet/>
      <dgm:spPr/>
      <dgm:t>
        <a:bodyPr/>
        <a:lstStyle/>
        <a:p>
          <a:endParaRPr lang="en-US"/>
        </a:p>
      </dgm:t>
    </dgm:pt>
    <dgm:pt modelId="{B2EE293D-CBBB-4FA9-B439-EE07EB7AA364}" type="sibTrans" cxnId="{308C1D6F-E25A-4607-A17B-7D6DAB7CFF55}">
      <dgm:prSet/>
      <dgm:spPr/>
      <dgm:t>
        <a:bodyPr/>
        <a:lstStyle/>
        <a:p>
          <a:endParaRPr lang="en-US"/>
        </a:p>
      </dgm:t>
    </dgm:pt>
    <dgm:pt modelId="{8D599FAC-C130-4072-9F46-BCB8C3C5D805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200" b="1" dirty="0"/>
            <a:t>Elastic Block Store</a:t>
          </a:r>
        </a:p>
      </dgm:t>
    </dgm:pt>
    <dgm:pt modelId="{3F71DDC6-0FAA-4868-86D3-DB59F4B206FD}" type="parTrans" cxnId="{4417F68F-DD4B-4FC3-B652-B728BAE406B4}">
      <dgm:prSet/>
      <dgm:spPr/>
      <dgm:t>
        <a:bodyPr/>
        <a:lstStyle/>
        <a:p>
          <a:endParaRPr lang="en-US"/>
        </a:p>
      </dgm:t>
    </dgm:pt>
    <dgm:pt modelId="{A7BA65F4-B18E-4678-AB53-347331CBCF3A}" type="sibTrans" cxnId="{4417F68F-DD4B-4FC3-B652-B728BAE406B4}">
      <dgm:prSet/>
      <dgm:spPr/>
      <dgm:t>
        <a:bodyPr/>
        <a:lstStyle/>
        <a:p>
          <a:endParaRPr lang="en-US"/>
        </a:p>
      </dgm:t>
    </dgm:pt>
    <dgm:pt modelId="{B0EE8D10-45FF-48CB-A2C0-46882BFCFD24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200" b="1" dirty="0"/>
            <a:t>Simple Storage Service</a:t>
          </a:r>
        </a:p>
      </dgm:t>
    </dgm:pt>
    <dgm:pt modelId="{64199506-5F8B-4639-B76F-6C4632C54866}" type="parTrans" cxnId="{F9B71B2D-871B-47C6-9AD7-1AFAE4E53A03}">
      <dgm:prSet/>
      <dgm:spPr/>
      <dgm:t>
        <a:bodyPr/>
        <a:lstStyle/>
        <a:p>
          <a:endParaRPr lang="en-US"/>
        </a:p>
      </dgm:t>
    </dgm:pt>
    <dgm:pt modelId="{C953B49C-A5B6-4C70-87F1-EF12A85FC9D4}" type="sibTrans" cxnId="{F9B71B2D-871B-47C6-9AD7-1AFAE4E53A03}">
      <dgm:prSet/>
      <dgm:spPr/>
      <dgm:t>
        <a:bodyPr/>
        <a:lstStyle/>
        <a:p>
          <a:endParaRPr lang="en-US"/>
        </a:p>
      </dgm:t>
    </dgm:pt>
    <dgm:pt modelId="{C815DC23-EC2A-4BAC-B80E-59FAB8BA7C67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Data Storage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is critical</a:t>
          </a:r>
        </a:p>
      </dgm:t>
    </dgm:pt>
    <dgm:pt modelId="{EB5854A5-624D-4FF5-8087-36707DE07BD8}" type="parTrans" cxnId="{F235C389-BE5F-4B29-981A-F788D0F0BFCF}">
      <dgm:prSet/>
      <dgm:spPr/>
      <dgm:t>
        <a:bodyPr/>
        <a:lstStyle/>
        <a:p>
          <a:endParaRPr lang="en-US"/>
        </a:p>
      </dgm:t>
    </dgm:pt>
    <dgm:pt modelId="{58FADADC-AE25-4FBB-B092-5A2073B2CADD}" type="sibTrans" cxnId="{F235C389-BE5F-4B29-981A-F788D0F0BFCF}">
      <dgm:prSet/>
      <dgm:spPr/>
      <dgm:t>
        <a:bodyPr/>
        <a:lstStyle/>
        <a:p>
          <a:endParaRPr lang="en-US"/>
        </a:p>
      </dgm:t>
    </dgm:pt>
    <dgm:pt modelId="{2AC6EAD3-BD46-442D-B498-5DB76A0710BD}" type="pres">
      <dgm:prSet presAssocID="{9A5D2337-DAAE-402D-8801-502B87D54E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A81B57-AEB2-4A77-AA89-D1EF6BFA8C3D}" type="pres">
      <dgm:prSet presAssocID="{A52458CD-744E-4088-8F71-C840E8F10CFD}" presName="hierRoot1" presStyleCnt="0"/>
      <dgm:spPr/>
    </dgm:pt>
    <dgm:pt modelId="{D68F72C2-FF3E-4AFD-9FC0-3DF93E2AFD84}" type="pres">
      <dgm:prSet presAssocID="{A52458CD-744E-4088-8F71-C840E8F10CFD}" presName="composite" presStyleCnt="0"/>
      <dgm:spPr/>
    </dgm:pt>
    <dgm:pt modelId="{29808F8A-E092-49A1-878B-C4FAA3915892}" type="pres">
      <dgm:prSet presAssocID="{A52458CD-744E-4088-8F71-C840E8F10CFD}" presName="image" presStyleLbl="node0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B7EC9D7-5F2A-40A8-93FC-2C52E20985C6}" type="pres">
      <dgm:prSet presAssocID="{A52458CD-744E-4088-8F71-C840E8F10CFD}" presName="text" presStyleLbl="revTx" presStyleIdx="0" presStyleCnt="5">
        <dgm:presLayoutVars>
          <dgm:chPref val="3"/>
        </dgm:presLayoutVars>
      </dgm:prSet>
      <dgm:spPr/>
    </dgm:pt>
    <dgm:pt modelId="{63BF59CE-8211-4D5B-956E-A04FC636D449}" type="pres">
      <dgm:prSet presAssocID="{A52458CD-744E-4088-8F71-C840E8F10CFD}" presName="hierChild2" presStyleCnt="0"/>
      <dgm:spPr/>
    </dgm:pt>
    <dgm:pt modelId="{7D90CF91-EF82-4A45-B61E-110FE3D8C73E}" type="pres">
      <dgm:prSet presAssocID="{0D005502-AC25-42F9-87F4-A361E24EA34F}" presName="hierRoot1" presStyleCnt="0"/>
      <dgm:spPr/>
    </dgm:pt>
    <dgm:pt modelId="{9E007F4A-30A0-4001-BB7A-B2895E12C38C}" type="pres">
      <dgm:prSet presAssocID="{0D005502-AC25-42F9-87F4-A361E24EA34F}" presName="composite" presStyleCnt="0"/>
      <dgm:spPr/>
    </dgm:pt>
    <dgm:pt modelId="{CC2C53E7-AB2B-4EC1-B136-2E330C1753DA}" type="pres">
      <dgm:prSet presAssocID="{0D005502-AC25-42F9-87F4-A361E24EA34F}" presName="image" presStyleLbl="node0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438761B-AA43-4736-BB5F-9335A49BDC60}" type="pres">
      <dgm:prSet presAssocID="{0D005502-AC25-42F9-87F4-A361E24EA34F}" presName="text" presStyleLbl="revTx" presStyleIdx="1" presStyleCnt="5" custScaleX="103530">
        <dgm:presLayoutVars>
          <dgm:chPref val="3"/>
        </dgm:presLayoutVars>
      </dgm:prSet>
      <dgm:spPr/>
    </dgm:pt>
    <dgm:pt modelId="{5E9D6B9F-DF1E-4459-BBDF-0E0395B4AD6D}" type="pres">
      <dgm:prSet presAssocID="{0D005502-AC25-42F9-87F4-A361E24EA34F}" presName="hierChild2" presStyleCnt="0"/>
      <dgm:spPr/>
    </dgm:pt>
    <dgm:pt modelId="{82F63802-F428-4CB0-989E-34F75E768CB6}" type="pres">
      <dgm:prSet presAssocID="{3F71DDC6-0FAA-4868-86D3-DB59F4B206FD}" presName="Name10" presStyleLbl="parChTrans1D2" presStyleIdx="0" presStyleCnt="2"/>
      <dgm:spPr/>
    </dgm:pt>
    <dgm:pt modelId="{75BA9975-9411-48A9-B80A-A0D7382093B8}" type="pres">
      <dgm:prSet presAssocID="{8D599FAC-C130-4072-9F46-BCB8C3C5D805}" presName="hierRoot2" presStyleCnt="0"/>
      <dgm:spPr/>
    </dgm:pt>
    <dgm:pt modelId="{AC346195-4002-44F1-A31E-661AC5A5B983}" type="pres">
      <dgm:prSet presAssocID="{8D599FAC-C130-4072-9F46-BCB8C3C5D805}" presName="composite2" presStyleCnt="0"/>
      <dgm:spPr/>
    </dgm:pt>
    <dgm:pt modelId="{80602A78-71BA-40E5-A53C-3EBDDD4755C5}" type="pres">
      <dgm:prSet presAssocID="{8D599FAC-C130-4072-9F46-BCB8C3C5D805}" presName="image2" presStyleLbl="node2" presStyleIdx="0" presStyleCnt="2" custLinFactNeighborX="1686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37FDEDF-2294-4A36-ACC9-E94390B2668E}" type="pres">
      <dgm:prSet presAssocID="{8D599FAC-C130-4072-9F46-BCB8C3C5D805}" presName="text2" presStyleLbl="revTx" presStyleIdx="2" presStyleCnt="5" custScaleX="88043" custLinFactNeighborX="-7030">
        <dgm:presLayoutVars>
          <dgm:chPref val="3"/>
        </dgm:presLayoutVars>
      </dgm:prSet>
      <dgm:spPr/>
    </dgm:pt>
    <dgm:pt modelId="{A033905D-4A67-4FD2-A048-DBCC7375760A}" type="pres">
      <dgm:prSet presAssocID="{8D599FAC-C130-4072-9F46-BCB8C3C5D805}" presName="hierChild3" presStyleCnt="0"/>
      <dgm:spPr/>
    </dgm:pt>
    <dgm:pt modelId="{48BA62EB-BFE7-4172-AF7D-15055A843FAE}" type="pres">
      <dgm:prSet presAssocID="{64199506-5F8B-4639-B76F-6C4632C54866}" presName="Name10" presStyleLbl="parChTrans1D2" presStyleIdx="1" presStyleCnt="2"/>
      <dgm:spPr/>
    </dgm:pt>
    <dgm:pt modelId="{61F460D3-09DE-4F3A-A2CA-72612F1646B1}" type="pres">
      <dgm:prSet presAssocID="{B0EE8D10-45FF-48CB-A2C0-46882BFCFD24}" presName="hierRoot2" presStyleCnt="0"/>
      <dgm:spPr/>
    </dgm:pt>
    <dgm:pt modelId="{31988BAB-3ED9-4C5F-B7F4-ADEC43AFC8B3}" type="pres">
      <dgm:prSet presAssocID="{B0EE8D10-45FF-48CB-A2C0-46882BFCFD24}" presName="composite2" presStyleCnt="0"/>
      <dgm:spPr/>
    </dgm:pt>
    <dgm:pt modelId="{57BEF0FE-2DC2-4899-A1B5-934ABFBDA80F}" type="pres">
      <dgm:prSet presAssocID="{B0EE8D10-45FF-48CB-A2C0-46882BFCFD24}" presName="image2" presStyleLbl="node2" presStyleIdx="1" presStyleCnt="2" custLinFactNeighborX="105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B53A883-E570-4E1D-A740-6C0DE2E78156}" type="pres">
      <dgm:prSet presAssocID="{B0EE8D10-45FF-48CB-A2C0-46882BFCFD24}" presName="text2" presStyleLbl="revTx" presStyleIdx="3" presStyleCnt="5" custScaleX="115952">
        <dgm:presLayoutVars>
          <dgm:chPref val="3"/>
        </dgm:presLayoutVars>
      </dgm:prSet>
      <dgm:spPr/>
    </dgm:pt>
    <dgm:pt modelId="{FABB9B6C-DAAA-477F-93A3-EED2AE69A236}" type="pres">
      <dgm:prSet presAssocID="{B0EE8D10-45FF-48CB-A2C0-46882BFCFD24}" presName="hierChild3" presStyleCnt="0"/>
      <dgm:spPr/>
    </dgm:pt>
    <dgm:pt modelId="{CF875D5B-2EF1-4034-8F70-92E7FE83CAF5}" type="pres">
      <dgm:prSet presAssocID="{C815DC23-EC2A-4BAC-B80E-59FAB8BA7C67}" presName="hierRoot1" presStyleCnt="0"/>
      <dgm:spPr/>
    </dgm:pt>
    <dgm:pt modelId="{D0119DF2-5491-4F4A-8EA2-C8126404406C}" type="pres">
      <dgm:prSet presAssocID="{C815DC23-EC2A-4BAC-B80E-59FAB8BA7C67}" presName="composite" presStyleCnt="0"/>
      <dgm:spPr/>
    </dgm:pt>
    <dgm:pt modelId="{39DBFFC4-2642-482B-93CA-AE0402E00E35}" type="pres">
      <dgm:prSet presAssocID="{C815DC23-EC2A-4BAC-B80E-59FAB8BA7C67}" presName="image" presStyleLbl="node0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EC4BCE3-C421-497C-9E37-B5AB54AF541E}" type="pres">
      <dgm:prSet presAssocID="{C815DC23-EC2A-4BAC-B80E-59FAB8BA7C67}" presName="text" presStyleLbl="revTx" presStyleIdx="4" presStyleCnt="5" custScaleX="95357">
        <dgm:presLayoutVars>
          <dgm:chPref val="3"/>
        </dgm:presLayoutVars>
      </dgm:prSet>
      <dgm:spPr/>
    </dgm:pt>
    <dgm:pt modelId="{FBF0F208-9567-4945-BE19-D516BA46D2E1}" type="pres">
      <dgm:prSet presAssocID="{C815DC23-EC2A-4BAC-B80E-59FAB8BA7C67}" presName="hierChild2" presStyleCnt="0"/>
      <dgm:spPr/>
    </dgm:pt>
  </dgm:ptLst>
  <dgm:cxnLst>
    <dgm:cxn modelId="{9752CE20-0235-4B1D-8D47-2CA108ACF1B5}" type="presOf" srcId="{9A5D2337-DAAE-402D-8801-502B87D54EDB}" destId="{2AC6EAD3-BD46-442D-B498-5DB76A0710BD}" srcOrd="0" destOrd="0" presId="urn:microsoft.com/office/officeart/2009/layout/CirclePictureHierarchy"/>
    <dgm:cxn modelId="{F9B71B2D-871B-47C6-9AD7-1AFAE4E53A03}" srcId="{0D005502-AC25-42F9-87F4-A361E24EA34F}" destId="{B0EE8D10-45FF-48CB-A2C0-46882BFCFD24}" srcOrd="1" destOrd="0" parTransId="{64199506-5F8B-4639-B76F-6C4632C54866}" sibTransId="{C953B49C-A5B6-4C70-87F1-EF12A85FC9D4}"/>
    <dgm:cxn modelId="{0C41F847-8A51-46F1-87A5-982E534E5935}" srcId="{9A5D2337-DAAE-402D-8801-502B87D54EDB}" destId="{A52458CD-744E-4088-8F71-C840E8F10CFD}" srcOrd="0" destOrd="0" parTransId="{4526F2F7-08E9-41C9-B832-77789A4F2E87}" sibTransId="{B002191C-6B2D-4957-B4AC-61D2E008955B}"/>
    <dgm:cxn modelId="{308C1D6F-E25A-4607-A17B-7D6DAB7CFF55}" srcId="{9A5D2337-DAAE-402D-8801-502B87D54EDB}" destId="{0D005502-AC25-42F9-87F4-A361E24EA34F}" srcOrd="1" destOrd="0" parTransId="{8889E0E8-B1DB-4A18-8328-150849E51FA2}" sibTransId="{B2EE293D-CBBB-4FA9-B439-EE07EB7AA364}"/>
    <dgm:cxn modelId="{1140C14F-103F-488B-9E72-485660C00C82}" type="presOf" srcId="{A52458CD-744E-4088-8F71-C840E8F10CFD}" destId="{9B7EC9D7-5F2A-40A8-93FC-2C52E20985C6}" srcOrd="0" destOrd="0" presId="urn:microsoft.com/office/officeart/2009/layout/CirclePictureHierarchy"/>
    <dgm:cxn modelId="{1533AB50-D411-4260-AC30-DB0871520885}" type="presOf" srcId="{3F71DDC6-0FAA-4868-86D3-DB59F4B206FD}" destId="{82F63802-F428-4CB0-989E-34F75E768CB6}" srcOrd="0" destOrd="0" presId="urn:microsoft.com/office/officeart/2009/layout/CirclePictureHierarchy"/>
    <dgm:cxn modelId="{F95CA184-FE23-4AC8-B480-4368916F4CFD}" type="presOf" srcId="{64199506-5F8B-4639-B76F-6C4632C54866}" destId="{48BA62EB-BFE7-4172-AF7D-15055A843FAE}" srcOrd="0" destOrd="0" presId="urn:microsoft.com/office/officeart/2009/layout/CirclePictureHierarchy"/>
    <dgm:cxn modelId="{F235C389-BE5F-4B29-981A-F788D0F0BFCF}" srcId="{9A5D2337-DAAE-402D-8801-502B87D54EDB}" destId="{C815DC23-EC2A-4BAC-B80E-59FAB8BA7C67}" srcOrd="2" destOrd="0" parTransId="{EB5854A5-624D-4FF5-8087-36707DE07BD8}" sibTransId="{58FADADC-AE25-4FBB-B092-5A2073B2CADD}"/>
    <dgm:cxn modelId="{4417F68F-DD4B-4FC3-B652-B728BAE406B4}" srcId="{0D005502-AC25-42F9-87F4-A361E24EA34F}" destId="{8D599FAC-C130-4072-9F46-BCB8C3C5D805}" srcOrd="0" destOrd="0" parTransId="{3F71DDC6-0FAA-4868-86D3-DB59F4B206FD}" sibTransId="{A7BA65F4-B18E-4678-AB53-347331CBCF3A}"/>
    <dgm:cxn modelId="{154CC796-6E3A-46DA-B818-67AB8EA02D86}" type="presOf" srcId="{0D005502-AC25-42F9-87F4-A361E24EA34F}" destId="{0438761B-AA43-4736-BB5F-9335A49BDC60}" srcOrd="0" destOrd="0" presId="urn:microsoft.com/office/officeart/2009/layout/CirclePictureHierarchy"/>
    <dgm:cxn modelId="{15857597-5145-4AD0-A0A4-AFF4D262A5A8}" type="presOf" srcId="{B0EE8D10-45FF-48CB-A2C0-46882BFCFD24}" destId="{5B53A883-E570-4E1D-A740-6C0DE2E78156}" srcOrd="0" destOrd="0" presId="urn:microsoft.com/office/officeart/2009/layout/CirclePictureHierarchy"/>
    <dgm:cxn modelId="{90B67FC9-87A7-4204-82C6-060B178BB94F}" type="presOf" srcId="{C815DC23-EC2A-4BAC-B80E-59FAB8BA7C67}" destId="{2EC4BCE3-C421-497C-9E37-B5AB54AF541E}" srcOrd="0" destOrd="0" presId="urn:microsoft.com/office/officeart/2009/layout/CirclePictureHierarchy"/>
    <dgm:cxn modelId="{F49F4ED3-1845-4F5B-9156-D9617E7D6AE4}" type="presOf" srcId="{8D599FAC-C130-4072-9F46-BCB8C3C5D805}" destId="{D37FDEDF-2294-4A36-ACC9-E94390B2668E}" srcOrd="0" destOrd="0" presId="urn:microsoft.com/office/officeart/2009/layout/CirclePictureHierarchy"/>
    <dgm:cxn modelId="{DECB8E5F-2DA3-4FC7-8C9D-B0CC4884DBFF}" type="presParOf" srcId="{2AC6EAD3-BD46-442D-B498-5DB76A0710BD}" destId="{09A81B57-AEB2-4A77-AA89-D1EF6BFA8C3D}" srcOrd="0" destOrd="0" presId="urn:microsoft.com/office/officeart/2009/layout/CirclePictureHierarchy"/>
    <dgm:cxn modelId="{5B5D16B9-BDB0-41E9-8F82-00C8D6E7D74B}" type="presParOf" srcId="{09A81B57-AEB2-4A77-AA89-D1EF6BFA8C3D}" destId="{D68F72C2-FF3E-4AFD-9FC0-3DF93E2AFD84}" srcOrd="0" destOrd="0" presId="urn:microsoft.com/office/officeart/2009/layout/CirclePictureHierarchy"/>
    <dgm:cxn modelId="{3F430199-216F-4035-859D-0719CA2FD10E}" type="presParOf" srcId="{D68F72C2-FF3E-4AFD-9FC0-3DF93E2AFD84}" destId="{29808F8A-E092-49A1-878B-C4FAA3915892}" srcOrd="0" destOrd="0" presId="urn:microsoft.com/office/officeart/2009/layout/CirclePictureHierarchy"/>
    <dgm:cxn modelId="{08CC5F4A-4763-4424-B351-94B5C62DF464}" type="presParOf" srcId="{D68F72C2-FF3E-4AFD-9FC0-3DF93E2AFD84}" destId="{9B7EC9D7-5F2A-40A8-93FC-2C52E20985C6}" srcOrd="1" destOrd="0" presId="urn:microsoft.com/office/officeart/2009/layout/CirclePictureHierarchy"/>
    <dgm:cxn modelId="{048494FF-8492-4E7C-8BBB-8F7789BCD6AE}" type="presParOf" srcId="{09A81B57-AEB2-4A77-AA89-D1EF6BFA8C3D}" destId="{63BF59CE-8211-4D5B-956E-A04FC636D449}" srcOrd="1" destOrd="0" presId="urn:microsoft.com/office/officeart/2009/layout/CirclePictureHierarchy"/>
    <dgm:cxn modelId="{E94ACEFB-C060-45E0-8B8B-70BD3355AA29}" type="presParOf" srcId="{2AC6EAD3-BD46-442D-B498-5DB76A0710BD}" destId="{7D90CF91-EF82-4A45-B61E-110FE3D8C73E}" srcOrd="1" destOrd="0" presId="urn:microsoft.com/office/officeart/2009/layout/CirclePictureHierarchy"/>
    <dgm:cxn modelId="{178B2A7A-0C66-4C7E-A5B0-261661A0E278}" type="presParOf" srcId="{7D90CF91-EF82-4A45-B61E-110FE3D8C73E}" destId="{9E007F4A-30A0-4001-BB7A-B2895E12C38C}" srcOrd="0" destOrd="0" presId="urn:microsoft.com/office/officeart/2009/layout/CirclePictureHierarchy"/>
    <dgm:cxn modelId="{B277ABE0-876A-466B-9427-42CF1839B363}" type="presParOf" srcId="{9E007F4A-30A0-4001-BB7A-B2895E12C38C}" destId="{CC2C53E7-AB2B-4EC1-B136-2E330C1753DA}" srcOrd="0" destOrd="0" presId="urn:microsoft.com/office/officeart/2009/layout/CirclePictureHierarchy"/>
    <dgm:cxn modelId="{183EDAC6-D54D-41BB-98DA-0842DA901172}" type="presParOf" srcId="{9E007F4A-30A0-4001-BB7A-B2895E12C38C}" destId="{0438761B-AA43-4736-BB5F-9335A49BDC60}" srcOrd="1" destOrd="0" presId="urn:microsoft.com/office/officeart/2009/layout/CirclePictureHierarchy"/>
    <dgm:cxn modelId="{461AA86B-18FC-4CB6-B926-D4AC318A8E23}" type="presParOf" srcId="{7D90CF91-EF82-4A45-B61E-110FE3D8C73E}" destId="{5E9D6B9F-DF1E-4459-BBDF-0E0395B4AD6D}" srcOrd="1" destOrd="0" presId="urn:microsoft.com/office/officeart/2009/layout/CirclePictureHierarchy"/>
    <dgm:cxn modelId="{1339A8C8-9EC8-4BF2-B08A-9156B8BCF67C}" type="presParOf" srcId="{5E9D6B9F-DF1E-4459-BBDF-0E0395B4AD6D}" destId="{82F63802-F428-4CB0-989E-34F75E768CB6}" srcOrd="0" destOrd="0" presId="urn:microsoft.com/office/officeart/2009/layout/CirclePictureHierarchy"/>
    <dgm:cxn modelId="{B74AAECE-D6B8-4588-865E-B8912AF8BF18}" type="presParOf" srcId="{5E9D6B9F-DF1E-4459-BBDF-0E0395B4AD6D}" destId="{75BA9975-9411-48A9-B80A-A0D7382093B8}" srcOrd="1" destOrd="0" presId="urn:microsoft.com/office/officeart/2009/layout/CirclePictureHierarchy"/>
    <dgm:cxn modelId="{398B91B5-C644-4B21-AD4D-35A945F219B7}" type="presParOf" srcId="{75BA9975-9411-48A9-B80A-A0D7382093B8}" destId="{AC346195-4002-44F1-A31E-661AC5A5B983}" srcOrd="0" destOrd="0" presId="urn:microsoft.com/office/officeart/2009/layout/CirclePictureHierarchy"/>
    <dgm:cxn modelId="{777682B7-CDD9-4531-926B-9817EB07E5E9}" type="presParOf" srcId="{AC346195-4002-44F1-A31E-661AC5A5B983}" destId="{80602A78-71BA-40E5-A53C-3EBDDD4755C5}" srcOrd="0" destOrd="0" presId="urn:microsoft.com/office/officeart/2009/layout/CirclePictureHierarchy"/>
    <dgm:cxn modelId="{1FE4F5FB-14D1-459C-B24B-B83E64D5FA66}" type="presParOf" srcId="{AC346195-4002-44F1-A31E-661AC5A5B983}" destId="{D37FDEDF-2294-4A36-ACC9-E94390B2668E}" srcOrd="1" destOrd="0" presId="urn:microsoft.com/office/officeart/2009/layout/CirclePictureHierarchy"/>
    <dgm:cxn modelId="{46B338BE-E5CB-4E70-B38F-612562DA8634}" type="presParOf" srcId="{75BA9975-9411-48A9-B80A-A0D7382093B8}" destId="{A033905D-4A67-4FD2-A048-DBCC7375760A}" srcOrd="1" destOrd="0" presId="urn:microsoft.com/office/officeart/2009/layout/CirclePictureHierarchy"/>
    <dgm:cxn modelId="{B7890CAE-5F5B-4C40-B6C5-BC71F3C7FDC3}" type="presParOf" srcId="{5E9D6B9F-DF1E-4459-BBDF-0E0395B4AD6D}" destId="{48BA62EB-BFE7-4172-AF7D-15055A843FAE}" srcOrd="2" destOrd="0" presId="urn:microsoft.com/office/officeart/2009/layout/CirclePictureHierarchy"/>
    <dgm:cxn modelId="{DAD1F0AB-1621-41D1-BE9E-984095E0A24C}" type="presParOf" srcId="{5E9D6B9F-DF1E-4459-BBDF-0E0395B4AD6D}" destId="{61F460D3-09DE-4F3A-A2CA-72612F1646B1}" srcOrd="3" destOrd="0" presId="urn:microsoft.com/office/officeart/2009/layout/CirclePictureHierarchy"/>
    <dgm:cxn modelId="{EB41069B-FFBF-4C6D-BF6B-CAA07DA8605B}" type="presParOf" srcId="{61F460D3-09DE-4F3A-A2CA-72612F1646B1}" destId="{31988BAB-3ED9-4C5F-B7F4-ADEC43AFC8B3}" srcOrd="0" destOrd="0" presId="urn:microsoft.com/office/officeart/2009/layout/CirclePictureHierarchy"/>
    <dgm:cxn modelId="{EBB65085-0328-4568-95E9-697178CA9063}" type="presParOf" srcId="{31988BAB-3ED9-4C5F-B7F4-ADEC43AFC8B3}" destId="{57BEF0FE-2DC2-4899-A1B5-934ABFBDA80F}" srcOrd="0" destOrd="0" presId="urn:microsoft.com/office/officeart/2009/layout/CirclePictureHierarchy"/>
    <dgm:cxn modelId="{34A56CBE-D846-41D4-B125-5AAB9B29C1DD}" type="presParOf" srcId="{31988BAB-3ED9-4C5F-B7F4-ADEC43AFC8B3}" destId="{5B53A883-E570-4E1D-A740-6C0DE2E78156}" srcOrd="1" destOrd="0" presId="urn:microsoft.com/office/officeart/2009/layout/CirclePictureHierarchy"/>
    <dgm:cxn modelId="{DF1ACC8C-4627-4646-A43E-FC7EB54B7FE6}" type="presParOf" srcId="{61F460D3-09DE-4F3A-A2CA-72612F1646B1}" destId="{FABB9B6C-DAAA-477F-93A3-EED2AE69A236}" srcOrd="1" destOrd="0" presId="urn:microsoft.com/office/officeart/2009/layout/CirclePictureHierarchy"/>
    <dgm:cxn modelId="{7981C54D-FC2F-4A0A-B0D2-00E47AB9E0C8}" type="presParOf" srcId="{2AC6EAD3-BD46-442D-B498-5DB76A0710BD}" destId="{CF875D5B-2EF1-4034-8F70-92E7FE83CAF5}" srcOrd="2" destOrd="0" presId="urn:microsoft.com/office/officeart/2009/layout/CirclePictureHierarchy"/>
    <dgm:cxn modelId="{0E5C7842-3FDD-49CC-BF03-FB75948F1F24}" type="presParOf" srcId="{CF875D5B-2EF1-4034-8F70-92E7FE83CAF5}" destId="{D0119DF2-5491-4F4A-8EA2-C8126404406C}" srcOrd="0" destOrd="0" presId="urn:microsoft.com/office/officeart/2009/layout/CirclePictureHierarchy"/>
    <dgm:cxn modelId="{CF9DE5FA-BD0E-4C96-8BCD-4332F6317D01}" type="presParOf" srcId="{D0119DF2-5491-4F4A-8EA2-C8126404406C}" destId="{39DBFFC4-2642-482B-93CA-AE0402E00E35}" srcOrd="0" destOrd="0" presId="urn:microsoft.com/office/officeart/2009/layout/CirclePictureHierarchy"/>
    <dgm:cxn modelId="{68D0365C-CCA5-47C7-839D-809FF04D5800}" type="presParOf" srcId="{D0119DF2-5491-4F4A-8EA2-C8126404406C}" destId="{2EC4BCE3-C421-497C-9E37-B5AB54AF541E}" srcOrd="1" destOrd="0" presId="urn:microsoft.com/office/officeart/2009/layout/CirclePictureHierarchy"/>
    <dgm:cxn modelId="{6EC454F1-3DE0-452C-8179-6F5010673D28}" type="presParOf" srcId="{CF875D5B-2EF1-4034-8F70-92E7FE83CAF5}" destId="{FBF0F208-9567-4945-BE19-D516BA46D2E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540FF8-C944-453C-9A42-5F2B0B97765C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E965C-D096-4812-B8A7-BF0BA57172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Registered voter list</a:t>
          </a:r>
          <a:r>
            <a:rPr lang="en-US" dirty="0"/>
            <a:t>: </a:t>
          </a:r>
          <a:r>
            <a:rPr lang="en-US" i="1" dirty="0"/>
            <a:t>csv</a:t>
          </a:r>
          <a:r>
            <a:rPr lang="en-US" dirty="0"/>
            <a:t> file (2.48 Million records).</a:t>
          </a:r>
        </a:p>
      </dgm:t>
    </dgm:pt>
    <dgm:pt modelId="{42E584A9-C4F7-4036-B5AD-35F0D0A82AF5}" type="parTrans" cxnId="{2B2865E6-6DC2-4D03-B222-2DCA13AF3A54}">
      <dgm:prSet/>
      <dgm:spPr/>
      <dgm:t>
        <a:bodyPr/>
        <a:lstStyle/>
        <a:p>
          <a:endParaRPr lang="en-US"/>
        </a:p>
      </dgm:t>
    </dgm:pt>
    <dgm:pt modelId="{799D4CFE-43BB-4257-A395-25078D509600}" type="sibTrans" cxnId="{2B2865E6-6DC2-4D03-B222-2DCA13AF3A54}">
      <dgm:prSet/>
      <dgm:spPr/>
      <dgm:t>
        <a:bodyPr/>
        <a:lstStyle/>
        <a:p>
          <a:endParaRPr lang="en-US"/>
        </a:p>
      </dgm:t>
    </dgm:pt>
    <dgm:pt modelId="{80999AC7-7085-4DBA-AC9D-4E9D92CE50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Python dictionary</a:t>
          </a:r>
          <a:r>
            <a:rPr lang="en-US"/>
            <a:t>: Built to keep track of where records are stored.</a:t>
          </a:r>
        </a:p>
      </dgm:t>
    </dgm:pt>
    <dgm:pt modelId="{7D9EC0F1-FE5B-4870-A702-F0F60E21EF19}" type="parTrans" cxnId="{091A9CF8-BBD9-4BF1-B4F3-17A4FE24E28F}">
      <dgm:prSet/>
      <dgm:spPr/>
      <dgm:t>
        <a:bodyPr/>
        <a:lstStyle/>
        <a:p>
          <a:endParaRPr lang="en-US"/>
        </a:p>
      </dgm:t>
    </dgm:pt>
    <dgm:pt modelId="{CDA9CDC9-D335-49FC-B87B-AB5ADF61C33B}" type="sibTrans" cxnId="{091A9CF8-BBD9-4BF1-B4F3-17A4FE24E28F}">
      <dgm:prSet/>
      <dgm:spPr/>
      <dgm:t>
        <a:bodyPr/>
        <a:lstStyle/>
        <a:p>
          <a:endParaRPr lang="en-US"/>
        </a:p>
      </dgm:t>
    </dgm:pt>
    <dgm:pt modelId="{83366CB5-94DF-437E-B60E-49BE1FA19E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Key:</a:t>
          </a:r>
          <a:r>
            <a:rPr lang="en-US" dirty="0"/>
            <a:t> Voter ID</a:t>
          </a:r>
        </a:p>
      </dgm:t>
    </dgm:pt>
    <dgm:pt modelId="{E576F1B6-81CD-43C0-A8C5-04EFA5EE3BF5}" type="parTrans" cxnId="{431077BD-D03B-4D54-B999-04FFDC059898}">
      <dgm:prSet/>
      <dgm:spPr/>
      <dgm:t>
        <a:bodyPr/>
        <a:lstStyle/>
        <a:p>
          <a:endParaRPr lang="en-US"/>
        </a:p>
      </dgm:t>
    </dgm:pt>
    <dgm:pt modelId="{BB601298-BFFD-425A-8DA2-ADF9F64FA901}" type="sibTrans" cxnId="{431077BD-D03B-4D54-B999-04FFDC059898}">
      <dgm:prSet/>
      <dgm:spPr/>
      <dgm:t>
        <a:bodyPr/>
        <a:lstStyle/>
        <a:p>
          <a:endParaRPr lang="en-US"/>
        </a:p>
      </dgm:t>
    </dgm:pt>
    <dgm:pt modelId="{F99FC5DA-302E-47C5-9E86-11B9849445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Value</a:t>
          </a:r>
          <a:r>
            <a:rPr lang="en-US"/>
            <a:t>: (Block number, Offset)</a:t>
          </a:r>
        </a:p>
      </dgm:t>
    </dgm:pt>
    <dgm:pt modelId="{BDD58C8D-55D5-48D4-95D7-B15D95C6B6D0}" type="parTrans" cxnId="{2B008D0F-4E12-4462-885E-6E22154C21FF}">
      <dgm:prSet/>
      <dgm:spPr/>
      <dgm:t>
        <a:bodyPr/>
        <a:lstStyle/>
        <a:p>
          <a:endParaRPr lang="en-US"/>
        </a:p>
      </dgm:t>
    </dgm:pt>
    <dgm:pt modelId="{C5E2CAC7-803A-405C-81E8-75F7CE568989}" type="sibTrans" cxnId="{2B008D0F-4E12-4462-885E-6E22154C21FF}">
      <dgm:prSet/>
      <dgm:spPr/>
      <dgm:t>
        <a:bodyPr/>
        <a:lstStyle/>
        <a:p>
          <a:endParaRPr lang="en-US"/>
        </a:p>
      </dgm:t>
    </dgm:pt>
    <dgm:pt modelId="{13500851-62D3-424B-A50B-B107C12CD2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Block Storage:</a:t>
          </a:r>
          <a:endParaRPr lang="en-US"/>
        </a:p>
      </dgm:t>
    </dgm:pt>
    <dgm:pt modelId="{A8BF46ED-0BF6-4ADA-A62F-AD0D169F38F6}" type="parTrans" cxnId="{0D9111DD-E626-456E-BCF8-53DEDD5BB922}">
      <dgm:prSet/>
      <dgm:spPr/>
      <dgm:t>
        <a:bodyPr/>
        <a:lstStyle/>
        <a:p>
          <a:endParaRPr lang="en-US"/>
        </a:p>
      </dgm:t>
    </dgm:pt>
    <dgm:pt modelId="{403E39EF-AF55-41D7-A3DC-F02803F9E2BC}" type="sibTrans" cxnId="{0D9111DD-E626-456E-BCF8-53DEDD5BB922}">
      <dgm:prSet/>
      <dgm:spPr/>
      <dgm:t>
        <a:bodyPr/>
        <a:lstStyle/>
        <a:p>
          <a:endParaRPr lang="en-US"/>
        </a:p>
      </dgm:t>
    </dgm:pt>
    <dgm:pt modelId="{075A647C-0DEE-44FA-BA1E-6D9C1D131B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are padded</a:t>
          </a:r>
        </a:p>
      </dgm:t>
    </dgm:pt>
    <dgm:pt modelId="{765557CD-CEA1-452F-8507-9F657300AF3B}" type="parTrans" cxnId="{B0EDA08D-1CED-4833-9F99-76BB4F6BB64B}">
      <dgm:prSet/>
      <dgm:spPr/>
      <dgm:t>
        <a:bodyPr/>
        <a:lstStyle/>
        <a:p>
          <a:endParaRPr lang="en-US"/>
        </a:p>
      </dgm:t>
    </dgm:pt>
    <dgm:pt modelId="{31B51213-2E4C-4049-A4A9-B8DEA67C1B47}" type="sibTrans" cxnId="{B0EDA08D-1CED-4833-9F99-76BB4F6BB64B}">
      <dgm:prSet/>
      <dgm:spPr/>
      <dgm:t>
        <a:bodyPr/>
        <a:lstStyle/>
        <a:p>
          <a:endParaRPr lang="en-US"/>
        </a:p>
      </dgm:t>
    </dgm:pt>
    <dgm:pt modelId="{8690ADEB-C2F4-4BDB-9D32-A158A60288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embedded into larger physical records</a:t>
          </a:r>
        </a:p>
      </dgm:t>
    </dgm:pt>
    <dgm:pt modelId="{FE383AB7-D332-4558-8D13-F6CC9C4543DF}" type="parTrans" cxnId="{A6EF1E6A-C40B-43ED-9CA8-4C51A6516426}">
      <dgm:prSet/>
      <dgm:spPr/>
      <dgm:t>
        <a:bodyPr/>
        <a:lstStyle/>
        <a:p>
          <a:endParaRPr lang="en-US"/>
        </a:p>
      </dgm:t>
    </dgm:pt>
    <dgm:pt modelId="{B2665368-608E-4A8A-BFFD-4AFE6A6E8DCB}" type="sibTrans" cxnId="{A6EF1E6A-C40B-43ED-9CA8-4C51A6516426}">
      <dgm:prSet/>
      <dgm:spPr/>
      <dgm:t>
        <a:bodyPr/>
        <a:lstStyle/>
        <a:p>
          <a:endParaRPr lang="en-US"/>
        </a:p>
      </dgm:t>
    </dgm:pt>
    <dgm:pt modelId="{3D2CD645-A750-4183-99D4-AE9D6E3C04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Object Storage:</a:t>
          </a:r>
          <a:endParaRPr lang="en-US"/>
        </a:p>
      </dgm:t>
    </dgm:pt>
    <dgm:pt modelId="{9E402A6B-86B0-4EEF-B1EE-C101B729EB0D}" type="parTrans" cxnId="{2A9878AD-1CF1-46F9-9C6F-71F0F615087F}">
      <dgm:prSet/>
      <dgm:spPr/>
      <dgm:t>
        <a:bodyPr/>
        <a:lstStyle/>
        <a:p>
          <a:endParaRPr lang="en-US"/>
        </a:p>
      </dgm:t>
    </dgm:pt>
    <dgm:pt modelId="{BCBD8D65-48CE-471E-98B0-35676D239BD2}" type="sibTrans" cxnId="{2A9878AD-1CF1-46F9-9C6F-71F0F615087F}">
      <dgm:prSet/>
      <dgm:spPr/>
      <dgm:t>
        <a:bodyPr/>
        <a:lstStyle/>
        <a:p>
          <a:endParaRPr lang="en-US"/>
        </a:p>
      </dgm:t>
    </dgm:pt>
    <dgm:pt modelId="{712AA28B-BCB0-40EE-91B5-34ADD99F7A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are not padded</a:t>
          </a:r>
        </a:p>
      </dgm:t>
    </dgm:pt>
    <dgm:pt modelId="{1BFF971C-73ED-465E-A38C-256425E2BB4E}" type="parTrans" cxnId="{E31107DF-0143-4D89-A21E-9FE7098E1876}">
      <dgm:prSet/>
      <dgm:spPr/>
      <dgm:t>
        <a:bodyPr/>
        <a:lstStyle/>
        <a:p>
          <a:endParaRPr lang="en-US"/>
        </a:p>
      </dgm:t>
    </dgm:pt>
    <dgm:pt modelId="{CC85F38D-EE31-4C61-B3BA-A2D318AD6204}" type="sibTrans" cxnId="{E31107DF-0143-4D89-A21E-9FE7098E1876}">
      <dgm:prSet/>
      <dgm:spPr/>
      <dgm:t>
        <a:bodyPr/>
        <a:lstStyle/>
        <a:p>
          <a:endParaRPr lang="en-US"/>
        </a:p>
      </dgm:t>
    </dgm:pt>
    <dgm:pt modelId="{8D6F679A-813D-430A-9917-24A37ADD03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1+ voter records embedded into objects</a:t>
          </a:r>
        </a:p>
      </dgm:t>
    </dgm:pt>
    <dgm:pt modelId="{70EB3122-E9ED-44D6-8ED9-EA4D785AA49B}" type="parTrans" cxnId="{AC520C0E-2F84-4292-9848-28FEB5967476}">
      <dgm:prSet/>
      <dgm:spPr/>
      <dgm:t>
        <a:bodyPr/>
        <a:lstStyle/>
        <a:p>
          <a:endParaRPr lang="en-US"/>
        </a:p>
      </dgm:t>
    </dgm:pt>
    <dgm:pt modelId="{75E84CED-A6AA-42DB-BDF6-839E9863EFC6}" type="sibTrans" cxnId="{AC520C0E-2F84-4292-9848-28FEB5967476}">
      <dgm:prSet/>
      <dgm:spPr/>
      <dgm:t>
        <a:bodyPr/>
        <a:lstStyle/>
        <a:p>
          <a:endParaRPr lang="en-US"/>
        </a:p>
      </dgm:t>
    </dgm:pt>
    <dgm:pt modelId="{A6E995E6-F22E-4274-B47C-01A54632D4C6}" type="pres">
      <dgm:prSet presAssocID="{1A540FF8-C944-453C-9A42-5F2B0B97765C}" presName="root" presStyleCnt="0">
        <dgm:presLayoutVars>
          <dgm:dir/>
          <dgm:resizeHandles val="exact"/>
        </dgm:presLayoutVars>
      </dgm:prSet>
      <dgm:spPr/>
    </dgm:pt>
    <dgm:pt modelId="{6A604CCD-87B4-4C2F-B672-EE5E43AACF28}" type="pres">
      <dgm:prSet presAssocID="{AFEE965C-D096-4812-B8A7-BF0BA5717245}" presName="compNode" presStyleCnt="0"/>
      <dgm:spPr/>
    </dgm:pt>
    <dgm:pt modelId="{CCD4A823-E626-446B-87C5-9F1C7BB53428}" type="pres">
      <dgm:prSet presAssocID="{AFEE965C-D096-4812-B8A7-BF0BA5717245}" presName="bgRect" presStyleLbl="bgShp" presStyleIdx="0" presStyleCnt="4" custLinFactNeighborY="4541"/>
      <dgm:spPr/>
    </dgm:pt>
    <dgm:pt modelId="{0541BEB6-F696-4C19-A7F0-A41B2A8886DB}" type="pres">
      <dgm:prSet presAssocID="{AFEE965C-D096-4812-B8A7-BF0BA57172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7CDC114-0060-4418-BF4C-F7A68F69F1CB}" type="pres">
      <dgm:prSet presAssocID="{AFEE965C-D096-4812-B8A7-BF0BA5717245}" presName="spaceRect" presStyleCnt="0"/>
      <dgm:spPr/>
    </dgm:pt>
    <dgm:pt modelId="{F1FCC5A3-D10C-4A98-B360-BBD9A87D0282}" type="pres">
      <dgm:prSet presAssocID="{AFEE965C-D096-4812-B8A7-BF0BA5717245}" presName="parTx" presStyleLbl="revTx" presStyleIdx="0" presStyleCnt="7">
        <dgm:presLayoutVars>
          <dgm:chMax val="0"/>
          <dgm:chPref val="0"/>
        </dgm:presLayoutVars>
      </dgm:prSet>
      <dgm:spPr/>
    </dgm:pt>
    <dgm:pt modelId="{6BBCAE0D-A208-44DA-B988-7342CB7F9ACA}" type="pres">
      <dgm:prSet presAssocID="{799D4CFE-43BB-4257-A395-25078D509600}" presName="sibTrans" presStyleCnt="0"/>
      <dgm:spPr/>
    </dgm:pt>
    <dgm:pt modelId="{95E7E4D7-1C9A-4532-AAF7-2A739B140985}" type="pres">
      <dgm:prSet presAssocID="{80999AC7-7085-4DBA-AC9D-4E9D92CE5047}" presName="compNode" presStyleCnt="0"/>
      <dgm:spPr/>
    </dgm:pt>
    <dgm:pt modelId="{0E0BDEC6-8BFC-4B93-96A0-E98225D8E96A}" type="pres">
      <dgm:prSet presAssocID="{80999AC7-7085-4DBA-AC9D-4E9D92CE5047}" presName="bgRect" presStyleLbl="bgShp" presStyleIdx="1" presStyleCnt="4"/>
      <dgm:spPr/>
    </dgm:pt>
    <dgm:pt modelId="{EF1AB084-1614-4AB5-A2AA-1A8719CCC819}" type="pres">
      <dgm:prSet presAssocID="{80999AC7-7085-4DBA-AC9D-4E9D92CE50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B4E2A9D-A652-4091-907B-9DD0D4A76F43}" type="pres">
      <dgm:prSet presAssocID="{80999AC7-7085-4DBA-AC9D-4E9D92CE5047}" presName="spaceRect" presStyleCnt="0"/>
      <dgm:spPr/>
    </dgm:pt>
    <dgm:pt modelId="{39DCD310-261E-475C-AFAF-AA4F21D1917C}" type="pres">
      <dgm:prSet presAssocID="{80999AC7-7085-4DBA-AC9D-4E9D92CE5047}" presName="parTx" presStyleLbl="revTx" presStyleIdx="1" presStyleCnt="7">
        <dgm:presLayoutVars>
          <dgm:chMax val="0"/>
          <dgm:chPref val="0"/>
        </dgm:presLayoutVars>
      </dgm:prSet>
      <dgm:spPr/>
    </dgm:pt>
    <dgm:pt modelId="{0D57C157-D425-4A06-BBE0-C05C8DF217D9}" type="pres">
      <dgm:prSet presAssocID="{80999AC7-7085-4DBA-AC9D-4E9D92CE5047}" presName="desTx" presStyleLbl="revTx" presStyleIdx="2" presStyleCnt="7">
        <dgm:presLayoutVars/>
      </dgm:prSet>
      <dgm:spPr/>
    </dgm:pt>
    <dgm:pt modelId="{0D98F662-868F-4A0C-A77E-EBFA64DC4337}" type="pres">
      <dgm:prSet presAssocID="{CDA9CDC9-D335-49FC-B87B-AB5ADF61C33B}" presName="sibTrans" presStyleCnt="0"/>
      <dgm:spPr/>
    </dgm:pt>
    <dgm:pt modelId="{444CF1B6-E55E-44F1-8B42-FC1BFC3A2751}" type="pres">
      <dgm:prSet presAssocID="{13500851-62D3-424B-A50B-B107C12CD251}" presName="compNode" presStyleCnt="0"/>
      <dgm:spPr/>
    </dgm:pt>
    <dgm:pt modelId="{ECBBF41A-57B8-401B-8091-2E4A53F27A54}" type="pres">
      <dgm:prSet presAssocID="{13500851-62D3-424B-A50B-B107C12CD251}" presName="bgRect" presStyleLbl="bgShp" presStyleIdx="2" presStyleCnt="4"/>
      <dgm:spPr/>
    </dgm:pt>
    <dgm:pt modelId="{EBED7152-6BDC-4FF3-8DFA-21B30E433831}" type="pres">
      <dgm:prSet presAssocID="{13500851-62D3-424B-A50B-B107C12CD2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96D7BF4-95D0-4D62-94CB-56A318A6E8E3}" type="pres">
      <dgm:prSet presAssocID="{13500851-62D3-424B-A50B-B107C12CD251}" presName="spaceRect" presStyleCnt="0"/>
      <dgm:spPr/>
    </dgm:pt>
    <dgm:pt modelId="{798E14CA-3AB6-4BB9-BCD8-AB086D055FA6}" type="pres">
      <dgm:prSet presAssocID="{13500851-62D3-424B-A50B-B107C12CD251}" presName="parTx" presStyleLbl="revTx" presStyleIdx="3" presStyleCnt="7">
        <dgm:presLayoutVars>
          <dgm:chMax val="0"/>
          <dgm:chPref val="0"/>
        </dgm:presLayoutVars>
      </dgm:prSet>
      <dgm:spPr/>
    </dgm:pt>
    <dgm:pt modelId="{DA560071-D39D-4F8F-9142-5229EB5F411C}" type="pres">
      <dgm:prSet presAssocID="{13500851-62D3-424B-A50B-B107C12CD251}" presName="desTx" presStyleLbl="revTx" presStyleIdx="4" presStyleCnt="7">
        <dgm:presLayoutVars/>
      </dgm:prSet>
      <dgm:spPr/>
    </dgm:pt>
    <dgm:pt modelId="{19E53026-FABB-423D-950F-EA4F08EA0336}" type="pres">
      <dgm:prSet presAssocID="{403E39EF-AF55-41D7-A3DC-F02803F9E2BC}" presName="sibTrans" presStyleCnt="0"/>
      <dgm:spPr/>
    </dgm:pt>
    <dgm:pt modelId="{6AE79E30-EAEF-42F4-9DBF-19645F3BC215}" type="pres">
      <dgm:prSet presAssocID="{3D2CD645-A750-4183-99D4-AE9D6E3C04EA}" presName="compNode" presStyleCnt="0"/>
      <dgm:spPr/>
    </dgm:pt>
    <dgm:pt modelId="{FB93F15B-BA68-4D72-9559-7FFC1BBD061A}" type="pres">
      <dgm:prSet presAssocID="{3D2CD645-A750-4183-99D4-AE9D6E3C04EA}" presName="bgRect" presStyleLbl="bgShp" presStyleIdx="3" presStyleCnt="4"/>
      <dgm:spPr/>
    </dgm:pt>
    <dgm:pt modelId="{C0A97AB8-3400-4E07-AE63-4A81D99D654E}" type="pres">
      <dgm:prSet presAssocID="{3D2CD645-A750-4183-99D4-AE9D6E3C04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0A735AE-15FD-4552-9BA4-B32F4D6EEE5E}" type="pres">
      <dgm:prSet presAssocID="{3D2CD645-A750-4183-99D4-AE9D6E3C04EA}" presName="spaceRect" presStyleCnt="0"/>
      <dgm:spPr/>
    </dgm:pt>
    <dgm:pt modelId="{BE3A9DAB-B488-443B-9C36-23AE9D512B9B}" type="pres">
      <dgm:prSet presAssocID="{3D2CD645-A750-4183-99D4-AE9D6E3C04EA}" presName="parTx" presStyleLbl="revTx" presStyleIdx="5" presStyleCnt="7">
        <dgm:presLayoutVars>
          <dgm:chMax val="0"/>
          <dgm:chPref val="0"/>
        </dgm:presLayoutVars>
      </dgm:prSet>
      <dgm:spPr/>
    </dgm:pt>
    <dgm:pt modelId="{75C51E58-63E8-4A1F-BCFB-9D45037D45EA}" type="pres">
      <dgm:prSet presAssocID="{3D2CD645-A750-4183-99D4-AE9D6E3C04EA}" presName="desTx" presStyleLbl="revTx" presStyleIdx="6" presStyleCnt="7">
        <dgm:presLayoutVars/>
      </dgm:prSet>
      <dgm:spPr/>
    </dgm:pt>
  </dgm:ptLst>
  <dgm:cxnLst>
    <dgm:cxn modelId="{71394303-91EF-44E3-8D72-B210E07FEA08}" type="presOf" srcId="{8D6F679A-813D-430A-9917-24A37ADD03E0}" destId="{75C51E58-63E8-4A1F-BCFB-9D45037D45EA}" srcOrd="0" destOrd="1" presId="urn:microsoft.com/office/officeart/2018/2/layout/IconVerticalSolidList"/>
    <dgm:cxn modelId="{AC520C0E-2F84-4292-9848-28FEB5967476}" srcId="{3D2CD645-A750-4183-99D4-AE9D6E3C04EA}" destId="{8D6F679A-813D-430A-9917-24A37ADD03E0}" srcOrd="1" destOrd="0" parTransId="{70EB3122-E9ED-44D6-8ED9-EA4D785AA49B}" sibTransId="{75E84CED-A6AA-42DB-BDF6-839E9863EFC6}"/>
    <dgm:cxn modelId="{2B008D0F-4E12-4462-885E-6E22154C21FF}" srcId="{80999AC7-7085-4DBA-AC9D-4E9D92CE5047}" destId="{F99FC5DA-302E-47C5-9E86-11B9849445D6}" srcOrd="1" destOrd="0" parTransId="{BDD58C8D-55D5-48D4-95D7-B15D95C6B6D0}" sibTransId="{C5E2CAC7-803A-405C-81E8-75F7CE568989}"/>
    <dgm:cxn modelId="{D4734613-8E81-48F3-B6C0-2A67ADB7E7A1}" type="presOf" srcId="{83366CB5-94DF-437E-B60E-49BE1FA19EDD}" destId="{0D57C157-D425-4A06-BBE0-C05C8DF217D9}" srcOrd="0" destOrd="0" presId="urn:microsoft.com/office/officeart/2018/2/layout/IconVerticalSolidList"/>
    <dgm:cxn modelId="{A71F0625-46DE-4F78-B1F1-E33455766AF9}" type="presOf" srcId="{712AA28B-BCB0-40EE-91B5-34ADD99F7A62}" destId="{75C51E58-63E8-4A1F-BCFB-9D45037D45EA}" srcOrd="0" destOrd="0" presId="urn:microsoft.com/office/officeart/2018/2/layout/IconVerticalSolidList"/>
    <dgm:cxn modelId="{90483260-0C42-4977-9B68-3972CC176D16}" type="presOf" srcId="{1A540FF8-C944-453C-9A42-5F2B0B97765C}" destId="{A6E995E6-F22E-4274-B47C-01A54632D4C6}" srcOrd="0" destOrd="0" presId="urn:microsoft.com/office/officeart/2018/2/layout/IconVerticalSolidList"/>
    <dgm:cxn modelId="{A6EF1E6A-C40B-43ED-9CA8-4C51A6516426}" srcId="{13500851-62D3-424B-A50B-B107C12CD251}" destId="{8690ADEB-C2F4-4BDB-9D32-A158A6028896}" srcOrd="1" destOrd="0" parTransId="{FE383AB7-D332-4558-8D13-F6CC9C4543DF}" sibTransId="{B2665368-608E-4A8A-BFFD-4AFE6A6E8DCB}"/>
    <dgm:cxn modelId="{31006F4F-B6B6-43FB-93B4-6CB6261D9EB1}" type="presOf" srcId="{F99FC5DA-302E-47C5-9E86-11B9849445D6}" destId="{0D57C157-D425-4A06-BBE0-C05C8DF217D9}" srcOrd="0" destOrd="1" presId="urn:microsoft.com/office/officeart/2018/2/layout/IconVerticalSolidList"/>
    <dgm:cxn modelId="{FEE18153-CA7E-4648-9E7A-A6B17272AF30}" type="presOf" srcId="{8690ADEB-C2F4-4BDB-9D32-A158A6028896}" destId="{DA560071-D39D-4F8F-9142-5229EB5F411C}" srcOrd="0" destOrd="1" presId="urn:microsoft.com/office/officeart/2018/2/layout/IconVerticalSolidList"/>
    <dgm:cxn modelId="{5BA87F57-F9CE-470A-8283-838A38F1A651}" type="presOf" srcId="{80999AC7-7085-4DBA-AC9D-4E9D92CE5047}" destId="{39DCD310-261E-475C-AFAF-AA4F21D1917C}" srcOrd="0" destOrd="0" presId="urn:microsoft.com/office/officeart/2018/2/layout/IconVerticalSolidList"/>
    <dgm:cxn modelId="{B0EDA08D-1CED-4833-9F99-76BB4F6BB64B}" srcId="{13500851-62D3-424B-A50B-B107C12CD251}" destId="{075A647C-0DEE-44FA-BA1E-6D9C1D131BA7}" srcOrd="0" destOrd="0" parTransId="{765557CD-CEA1-452F-8507-9F657300AF3B}" sibTransId="{31B51213-2E4C-4049-A4A9-B8DEA67C1B47}"/>
    <dgm:cxn modelId="{08B2B390-F7A4-49BC-BC4F-5E14F43DFA9F}" type="presOf" srcId="{AFEE965C-D096-4812-B8A7-BF0BA5717245}" destId="{F1FCC5A3-D10C-4A98-B360-BBD9A87D0282}" srcOrd="0" destOrd="0" presId="urn:microsoft.com/office/officeart/2018/2/layout/IconVerticalSolidList"/>
    <dgm:cxn modelId="{02B69A9B-8318-45EB-8AAA-ACCE0D7592BA}" type="presOf" srcId="{3D2CD645-A750-4183-99D4-AE9D6E3C04EA}" destId="{BE3A9DAB-B488-443B-9C36-23AE9D512B9B}" srcOrd="0" destOrd="0" presId="urn:microsoft.com/office/officeart/2018/2/layout/IconVerticalSolidList"/>
    <dgm:cxn modelId="{2A9878AD-1CF1-46F9-9C6F-71F0F615087F}" srcId="{1A540FF8-C944-453C-9A42-5F2B0B97765C}" destId="{3D2CD645-A750-4183-99D4-AE9D6E3C04EA}" srcOrd="3" destOrd="0" parTransId="{9E402A6B-86B0-4EEF-B1EE-C101B729EB0D}" sibTransId="{BCBD8D65-48CE-471E-98B0-35676D239BD2}"/>
    <dgm:cxn modelId="{B67A39BC-41A7-4180-A6CB-C75BFA13F28D}" type="presOf" srcId="{075A647C-0DEE-44FA-BA1E-6D9C1D131BA7}" destId="{DA560071-D39D-4F8F-9142-5229EB5F411C}" srcOrd="0" destOrd="0" presId="urn:microsoft.com/office/officeart/2018/2/layout/IconVerticalSolidList"/>
    <dgm:cxn modelId="{431077BD-D03B-4D54-B999-04FFDC059898}" srcId="{80999AC7-7085-4DBA-AC9D-4E9D92CE5047}" destId="{83366CB5-94DF-437E-B60E-49BE1FA19EDD}" srcOrd="0" destOrd="0" parTransId="{E576F1B6-81CD-43C0-A8C5-04EFA5EE3BF5}" sibTransId="{BB601298-BFFD-425A-8DA2-ADF9F64FA901}"/>
    <dgm:cxn modelId="{0D9111DD-E626-456E-BCF8-53DEDD5BB922}" srcId="{1A540FF8-C944-453C-9A42-5F2B0B97765C}" destId="{13500851-62D3-424B-A50B-B107C12CD251}" srcOrd="2" destOrd="0" parTransId="{A8BF46ED-0BF6-4ADA-A62F-AD0D169F38F6}" sibTransId="{403E39EF-AF55-41D7-A3DC-F02803F9E2BC}"/>
    <dgm:cxn modelId="{E31107DF-0143-4D89-A21E-9FE7098E1876}" srcId="{3D2CD645-A750-4183-99D4-AE9D6E3C04EA}" destId="{712AA28B-BCB0-40EE-91B5-34ADD99F7A62}" srcOrd="0" destOrd="0" parTransId="{1BFF971C-73ED-465E-A38C-256425E2BB4E}" sibTransId="{CC85F38D-EE31-4C61-B3BA-A2D318AD6204}"/>
    <dgm:cxn modelId="{2B2865E6-6DC2-4D03-B222-2DCA13AF3A54}" srcId="{1A540FF8-C944-453C-9A42-5F2B0B97765C}" destId="{AFEE965C-D096-4812-B8A7-BF0BA5717245}" srcOrd="0" destOrd="0" parTransId="{42E584A9-C4F7-4036-B5AD-35F0D0A82AF5}" sibTransId="{799D4CFE-43BB-4257-A395-25078D509600}"/>
    <dgm:cxn modelId="{091A9CF8-BBD9-4BF1-B4F3-17A4FE24E28F}" srcId="{1A540FF8-C944-453C-9A42-5F2B0B97765C}" destId="{80999AC7-7085-4DBA-AC9D-4E9D92CE5047}" srcOrd="1" destOrd="0" parTransId="{7D9EC0F1-FE5B-4870-A702-F0F60E21EF19}" sibTransId="{CDA9CDC9-D335-49FC-B87B-AB5ADF61C33B}"/>
    <dgm:cxn modelId="{CB6A0FFA-47E8-41FF-866A-18020A4D25A5}" type="presOf" srcId="{13500851-62D3-424B-A50B-B107C12CD251}" destId="{798E14CA-3AB6-4BB9-BCD8-AB086D055FA6}" srcOrd="0" destOrd="0" presId="urn:microsoft.com/office/officeart/2018/2/layout/IconVerticalSolidList"/>
    <dgm:cxn modelId="{05D43FE6-7487-45DB-B58B-FCAA56E57456}" type="presParOf" srcId="{A6E995E6-F22E-4274-B47C-01A54632D4C6}" destId="{6A604CCD-87B4-4C2F-B672-EE5E43AACF28}" srcOrd="0" destOrd="0" presId="urn:microsoft.com/office/officeart/2018/2/layout/IconVerticalSolidList"/>
    <dgm:cxn modelId="{6B1A6803-784B-4389-9232-A09676EBD6A4}" type="presParOf" srcId="{6A604CCD-87B4-4C2F-B672-EE5E43AACF28}" destId="{CCD4A823-E626-446B-87C5-9F1C7BB53428}" srcOrd="0" destOrd="0" presId="urn:microsoft.com/office/officeart/2018/2/layout/IconVerticalSolidList"/>
    <dgm:cxn modelId="{222BDC8D-537B-4E09-ABD4-DBBF40B10B23}" type="presParOf" srcId="{6A604CCD-87B4-4C2F-B672-EE5E43AACF28}" destId="{0541BEB6-F696-4C19-A7F0-A41B2A8886DB}" srcOrd="1" destOrd="0" presId="urn:microsoft.com/office/officeart/2018/2/layout/IconVerticalSolidList"/>
    <dgm:cxn modelId="{44E8F57A-64D3-4A11-9AC5-CE38091678F1}" type="presParOf" srcId="{6A604CCD-87B4-4C2F-B672-EE5E43AACF28}" destId="{37CDC114-0060-4418-BF4C-F7A68F69F1CB}" srcOrd="2" destOrd="0" presId="urn:microsoft.com/office/officeart/2018/2/layout/IconVerticalSolidList"/>
    <dgm:cxn modelId="{73FD9B81-E0EA-416E-8853-9259CFE8D87D}" type="presParOf" srcId="{6A604CCD-87B4-4C2F-B672-EE5E43AACF28}" destId="{F1FCC5A3-D10C-4A98-B360-BBD9A87D0282}" srcOrd="3" destOrd="0" presId="urn:microsoft.com/office/officeart/2018/2/layout/IconVerticalSolidList"/>
    <dgm:cxn modelId="{5780E386-5C7F-4D63-A7CF-8D99AF6D38A9}" type="presParOf" srcId="{A6E995E6-F22E-4274-B47C-01A54632D4C6}" destId="{6BBCAE0D-A208-44DA-B988-7342CB7F9ACA}" srcOrd="1" destOrd="0" presId="urn:microsoft.com/office/officeart/2018/2/layout/IconVerticalSolidList"/>
    <dgm:cxn modelId="{1DCEB548-4B1D-4AC1-8EB8-2299366D5D00}" type="presParOf" srcId="{A6E995E6-F22E-4274-B47C-01A54632D4C6}" destId="{95E7E4D7-1C9A-4532-AAF7-2A739B140985}" srcOrd="2" destOrd="0" presId="urn:microsoft.com/office/officeart/2018/2/layout/IconVerticalSolidList"/>
    <dgm:cxn modelId="{633C7BF2-53BB-410B-AE24-107A5ED984F9}" type="presParOf" srcId="{95E7E4D7-1C9A-4532-AAF7-2A739B140985}" destId="{0E0BDEC6-8BFC-4B93-96A0-E98225D8E96A}" srcOrd="0" destOrd="0" presId="urn:microsoft.com/office/officeart/2018/2/layout/IconVerticalSolidList"/>
    <dgm:cxn modelId="{D0EEE11E-4271-461F-98F7-8410966B05A4}" type="presParOf" srcId="{95E7E4D7-1C9A-4532-AAF7-2A739B140985}" destId="{EF1AB084-1614-4AB5-A2AA-1A8719CCC819}" srcOrd="1" destOrd="0" presId="urn:microsoft.com/office/officeart/2018/2/layout/IconVerticalSolidList"/>
    <dgm:cxn modelId="{0EE8BB69-8403-40F8-BD0C-C3110303FC28}" type="presParOf" srcId="{95E7E4D7-1C9A-4532-AAF7-2A739B140985}" destId="{1B4E2A9D-A652-4091-907B-9DD0D4A76F43}" srcOrd="2" destOrd="0" presId="urn:microsoft.com/office/officeart/2018/2/layout/IconVerticalSolidList"/>
    <dgm:cxn modelId="{D4BD9E60-D989-410D-AD89-40C37A5DA514}" type="presParOf" srcId="{95E7E4D7-1C9A-4532-AAF7-2A739B140985}" destId="{39DCD310-261E-475C-AFAF-AA4F21D1917C}" srcOrd="3" destOrd="0" presId="urn:microsoft.com/office/officeart/2018/2/layout/IconVerticalSolidList"/>
    <dgm:cxn modelId="{BCA4F719-E8BB-480A-BFC6-1DA80113D657}" type="presParOf" srcId="{95E7E4D7-1C9A-4532-AAF7-2A739B140985}" destId="{0D57C157-D425-4A06-BBE0-C05C8DF217D9}" srcOrd="4" destOrd="0" presId="urn:microsoft.com/office/officeart/2018/2/layout/IconVerticalSolidList"/>
    <dgm:cxn modelId="{E80DE78C-9D32-4F6C-9962-89DE66AD6874}" type="presParOf" srcId="{A6E995E6-F22E-4274-B47C-01A54632D4C6}" destId="{0D98F662-868F-4A0C-A77E-EBFA64DC4337}" srcOrd="3" destOrd="0" presId="urn:microsoft.com/office/officeart/2018/2/layout/IconVerticalSolidList"/>
    <dgm:cxn modelId="{B0D5CA61-D0D1-4233-AD39-B487F3406CE8}" type="presParOf" srcId="{A6E995E6-F22E-4274-B47C-01A54632D4C6}" destId="{444CF1B6-E55E-44F1-8B42-FC1BFC3A2751}" srcOrd="4" destOrd="0" presId="urn:microsoft.com/office/officeart/2018/2/layout/IconVerticalSolidList"/>
    <dgm:cxn modelId="{64E79963-F0A5-4CA3-A9C8-F21A61DFCC96}" type="presParOf" srcId="{444CF1B6-E55E-44F1-8B42-FC1BFC3A2751}" destId="{ECBBF41A-57B8-401B-8091-2E4A53F27A54}" srcOrd="0" destOrd="0" presId="urn:microsoft.com/office/officeart/2018/2/layout/IconVerticalSolidList"/>
    <dgm:cxn modelId="{3606680F-9226-4A44-BD21-F371236ECEED}" type="presParOf" srcId="{444CF1B6-E55E-44F1-8B42-FC1BFC3A2751}" destId="{EBED7152-6BDC-4FF3-8DFA-21B30E433831}" srcOrd="1" destOrd="0" presId="urn:microsoft.com/office/officeart/2018/2/layout/IconVerticalSolidList"/>
    <dgm:cxn modelId="{D87C3EBC-D384-4034-BF01-312F305894D0}" type="presParOf" srcId="{444CF1B6-E55E-44F1-8B42-FC1BFC3A2751}" destId="{A96D7BF4-95D0-4D62-94CB-56A318A6E8E3}" srcOrd="2" destOrd="0" presId="urn:microsoft.com/office/officeart/2018/2/layout/IconVerticalSolidList"/>
    <dgm:cxn modelId="{A7E8415F-1449-4B6B-9A8F-87A333E303C4}" type="presParOf" srcId="{444CF1B6-E55E-44F1-8B42-FC1BFC3A2751}" destId="{798E14CA-3AB6-4BB9-BCD8-AB086D055FA6}" srcOrd="3" destOrd="0" presId="urn:microsoft.com/office/officeart/2018/2/layout/IconVerticalSolidList"/>
    <dgm:cxn modelId="{0C0E59D9-5769-4748-9B9F-274FA7E3DFC3}" type="presParOf" srcId="{444CF1B6-E55E-44F1-8B42-FC1BFC3A2751}" destId="{DA560071-D39D-4F8F-9142-5229EB5F411C}" srcOrd="4" destOrd="0" presId="urn:microsoft.com/office/officeart/2018/2/layout/IconVerticalSolidList"/>
    <dgm:cxn modelId="{A9779C10-50A7-45F7-8CCE-4173AE560511}" type="presParOf" srcId="{A6E995E6-F22E-4274-B47C-01A54632D4C6}" destId="{19E53026-FABB-423D-950F-EA4F08EA0336}" srcOrd="5" destOrd="0" presId="urn:microsoft.com/office/officeart/2018/2/layout/IconVerticalSolidList"/>
    <dgm:cxn modelId="{671D775A-F366-4AB1-A43B-4162FDC7A37E}" type="presParOf" srcId="{A6E995E6-F22E-4274-B47C-01A54632D4C6}" destId="{6AE79E30-EAEF-42F4-9DBF-19645F3BC215}" srcOrd="6" destOrd="0" presId="urn:microsoft.com/office/officeart/2018/2/layout/IconVerticalSolidList"/>
    <dgm:cxn modelId="{C9F69B05-2D3D-462A-8664-F2BF312A479A}" type="presParOf" srcId="{6AE79E30-EAEF-42F4-9DBF-19645F3BC215}" destId="{FB93F15B-BA68-4D72-9559-7FFC1BBD061A}" srcOrd="0" destOrd="0" presId="urn:microsoft.com/office/officeart/2018/2/layout/IconVerticalSolidList"/>
    <dgm:cxn modelId="{7EEF1914-41AE-45BB-A88A-978058507EAE}" type="presParOf" srcId="{6AE79E30-EAEF-42F4-9DBF-19645F3BC215}" destId="{C0A97AB8-3400-4E07-AE63-4A81D99D654E}" srcOrd="1" destOrd="0" presId="urn:microsoft.com/office/officeart/2018/2/layout/IconVerticalSolidList"/>
    <dgm:cxn modelId="{BD6E46F4-22BE-4A56-A92D-D4A3CF61C46E}" type="presParOf" srcId="{6AE79E30-EAEF-42F4-9DBF-19645F3BC215}" destId="{F0A735AE-15FD-4552-9BA4-B32F4D6EEE5E}" srcOrd="2" destOrd="0" presId="urn:microsoft.com/office/officeart/2018/2/layout/IconVerticalSolidList"/>
    <dgm:cxn modelId="{3D3A2011-4D66-4F7D-8403-4DE69CDA33E7}" type="presParOf" srcId="{6AE79E30-EAEF-42F4-9DBF-19645F3BC215}" destId="{BE3A9DAB-B488-443B-9C36-23AE9D512B9B}" srcOrd="3" destOrd="0" presId="urn:microsoft.com/office/officeart/2018/2/layout/IconVerticalSolidList"/>
    <dgm:cxn modelId="{C8BA81EB-365B-44C8-95A1-2B3C3854BFE4}" type="presParOf" srcId="{6AE79E30-EAEF-42F4-9DBF-19645F3BC215}" destId="{75C51E58-63E8-4A1F-BCFB-9D45037D45E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A62EB-BFE7-4172-AF7D-15055A843FAE}">
      <dsp:nvSpPr>
        <dsp:cNvPr id="0" name=""/>
        <dsp:cNvSpPr/>
      </dsp:nvSpPr>
      <dsp:spPr>
        <a:xfrm>
          <a:off x="4277448" y="1970286"/>
          <a:ext cx="1701054" cy="414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668"/>
              </a:lnTo>
              <a:lnTo>
                <a:pt x="1701054" y="208668"/>
              </a:lnTo>
              <a:lnTo>
                <a:pt x="1701054" y="4140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63802-F428-4CB0-989E-34F75E768CB6}">
      <dsp:nvSpPr>
        <dsp:cNvPr id="0" name=""/>
        <dsp:cNvSpPr/>
      </dsp:nvSpPr>
      <dsp:spPr>
        <a:xfrm>
          <a:off x="2689456" y="1970286"/>
          <a:ext cx="1587991" cy="414051"/>
        </a:xfrm>
        <a:custGeom>
          <a:avLst/>
          <a:gdLst/>
          <a:ahLst/>
          <a:cxnLst/>
          <a:rect l="0" t="0" r="0" b="0"/>
          <a:pathLst>
            <a:path>
              <a:moveTo>
                <a:pt x="1587991" y="0"/>
              </a:moveTo>
              <a:lnTo>
                <a:pt x="1587991" y="208668"/>
              </a:lnTo>
              <a:lnTo>
                <a:pt x="0" y="208668"/>
              </a:lnTo>
              <a:lnTo>
                <a:pt x="0" y="4140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08F8A-E092-49A1-878B-C4FAA3915892}">
      <dsp:nvSpPr>
        <dsp:cNvPr id="0" name=""/>
        <dsp:cNvSpPr/>
      </dsp:nvSpPr>
      <dsp:spPr>
        <a:xfrm>
          <a:off x="5486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EC9D7-5F2A-40A8-93FC-2C52E20985C6}">
      <dsp:nvSpPr>
        <dsp:cNvPr id="0" name=""/>
        <dsp:cNvSpPr/>
      </dsp:nvSpPr>
      <dsp:spPr>
        <a:xfrm>
          <a:off x="1319936" y="652550"/>
          <a:ext cx="1971675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experience</a:t>
          </a:r>
        </a:p>
      </dsp:txBody>
      <dsp:txXfrm>
        <a:off x="1319936" y="652550"/>
        <a:ext cx="1971675" cy="1314450"/>
      </dsp:txXfrm>
    </dsp:sp>
    <dsp:sp modelId="{CC2C53E7-AB2B-4EC1-B136-2E330C1753DA}">
      <dsp:nvSpPr>
        <dsp:cNvPr id="0" name=""/>
        <dsp:cNvSpPr/>
      </dsp:nvSpPr>
      <dsp:spPr>
        <a:xfrm>
          <a:off x="3620223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8761B-AA43-4736-BB5F-9335A49BDC60}">
      <dsp:nvSpPr>
        <dsp:cNvPr id="0" name=""/>
        <dsp:cNvSpPr/>
      </dsp:nvSpPr>
      <dsp:spPr>
        <a:xfrm>
          <a:off x="4899873" y="652550"/>
          <a:ext cx="2041275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Block Storage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vs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Object Storage</a:t>
          </a:r>
        </a:p>
      </dsp:txBody>
      <dsp:txXfrm>
        <a:off x="4899873" y="652550"/>
        <a:ext cx="2041275" cy="1314450"/>
      </dsp:txXfrm>
    </dsp:sp>
    <dsp:sp modelId="{80602A78-71BA-40E5-A53C-3EBDDD4755C5}">
      <dsp:nvSpPr>
        <dsp:cNvPr id="0" name=""/>
        <dsp:cNvSpPr/>
      </dsp:nvSpPr>
      <dsp:spPr>
        <a:xfrm>
          <a:off x="2032231" y="2384337"/>
          <a:ext cx="1314450" cy="131445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FDEDF-2294-4A36-ACC9-E94390B2668E}">
      <dsp:nvSpPr>
        <dsp:cNvPr id="0" name=""/>
        <dsp:cNvSpPr/>
      </dsp:nvSpPr>
      <dsp:spPr>
        <a:xfrm>
          <a:off x="3104280" y="2381051"/>
          <a:ext cx="1735921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Elastic Block Store</a:t>
          </a:r>
        </a:p>
      </dsp:txBody>
      <dsp:txXfrm>
        <a:off x="3104280" y="2381051"/>
        <a:ext cx="1735921" cy="1314450"/>
      </dsp:txXfrm>
    </dsp:sp>
    <dsp:sp modelId="{57BEF0FE-2DC2-4899-A1B5-934ABFBDA80F}">
      <dsp:nvSpPr>
        <dsp:cNvPr id="0" name=""/>
        <dsp:cNvSpPr/>
      </dsp:nvSpPr>
      <dsp:spPr>
        <a:xfrm>
          <a:off x="5321278" y="2384337"/>
          <a:ext cx="1314450" cy="1314450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3A883-E570-4E1D-A740-6C0DE2E78156}">
      <dsp:nvSpPr>
        <dsp:cNvPr id="0" name=""/>
        <dsp:cNvSpPr/>
      </dsp:nvSpPr>
      <dsp:spPr>
        <a:xfrm>
          <a:off x="6464612" y="2381051"/>
          <a:ext cx="2286196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Simple Storage Service</a:t>
          </a:r>
        </a:p>
      </dsp:txBody>
      <dsp:txXfrm>
        <a:off x="6464612" y="2381051"/>
        <a:ext cx="2286196" cy="1314450"/>
      </dsp:txXfrm>
    </dsp:sp>
    <dsp:sp modelId="{39DBFFC4-2642-482B-93CA-AE0402E00E35}">
      <dsp:nvSpPr>
        <dsp:cNvPr id="0" name=""/>
        <dsp:cNvSpPr/>
      </dsp:nvSpPr>
      <dsp:spPr>
        <a:xfrm>
          <a:off x="7269761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4BCE3-C421-497C-9E37-B5AB54AF541E}">
      <dsp:nvSpPr>
        <dsp:cNvPr id="0" name=""/>
        <dsp:cNvSpPr/>
      </dsp:nvSpPr>
      <dsp:spPr>
        <a:xfrm>
          <a:off x="8629983" y="652550"/>
          <a:ext cx="1880130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Data Storage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is critical</a:t>
          </a:r>
        </a:p>
      </dsp:txBody>
      <dsp:txXfrm>
        <a:off x="8629983" y="652550"/>
        <a:ext cx="1880130" cy="1314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4A823-E626-446B-87C5-9F1C7BB53428}">
      <dsp:nvSpPr>
        <dsp:cNvPr id="0" name=""/>
        <dsp:cNvSpPr/>
      </dsp:nvSpPr>
      <dsp:spPr>
        <a:xfrm>
          <a:off x="0" y="48732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41BEB6-F696-4C19-A7F0-A41B2A8886DB}">
      <dsp:nvSpPr>
        <dsp:cNvPr id="0" name=""/>
        <dsp:cNvSpPr/>
      </dsp:nvSpPr>
      <dsp:spPr>
        <a:xfrm>
          <a:off x="311115" y="233437"/>
          <a:ext cx="565664" cy="5656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FCC5A3-D10C-4A98-B360-BBD9A87D0282}">
      <dsp:nvSpPr>
        <dsp:cNvPr id="0" name=""/>
        <dsp:cNvSpPr/>
      </dsp:nvSpPr>
      <dsp:spPr>
        <a:xfrm>
          <a:off x="1187894" y="2029"/>
          <a:ext cx="932770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Registered voter list</a:t>
          </a:r>
          <a:r>
            <a:rPr lang="en-US" sz="2200" kern="1200" dirty="0"/>
            <a:t>: </a:t>
          </a:r>
          <a:r>
            <a:rPr lang="en-US" sz="2200" i="1" kern="1200" dirty="0"/>
            <a:t>csv</a:t>
          </a:r>
          <a:r>
            <a:rPr lang="en-US" sz="2200" kern="1200" dirty="0"/>
            <a:t> file (2.48 Million records).</a:t>
          </a:r>
        </a:p>
      </dsp:txBody>
      <dsp:txXfrm>
        <a:off x="1187894" y="2029"/>
        <a:ext cx="9327705" cy="1028480"/>
      </dsp:txXfrm>
    </dsp:sp>
    <dsp:sp modelId="{0E0BDEC6-8BFC-4B93-96A0-E98225D8E96A}">
      <dsp:nvSpPr>
        <dsp:cNvPr id="0" name=""/>
        <dsp:cNvSpPr/>
      </dsp:nvSpPr>
      <dsp:spPr>
        <a:xfrm>
          <a:off x="0" y="12876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1AB084-1614-4AB5-A2AA-1A8719CCC819}">
      <dsp:nvSpPr>
        <dsp:cNvPr id="0" name=""/>
        <dsp:cNvSpPr/>
      </dsp:nvSpPr>
      <dsp:spPr>
        <a:xfrm>
          <a:off x="311115" y="1519037"/>
          <a:ext cx="565664" cy="5656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DCD310-261E-475C-AFAF-AA4F21D1917C}">
      <dsp:nvSpPr>
        <dsp:cNvPr id="0" name=""/>
        <dsp:cNvSpPr/>
      </dsp:nvSpPr>
      <dsp:spPr>
        <a:xfrm>
          <a:off x="1187894" y="12876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Python dictionary</a:t>
          </a:r>
          <a:r>
            <a:rPr lang="en-US" sz="2200" kern="1200"/>
            <a:t>: Built to keep track of where records are stored.</a:t>
          </a:r>
        </a:p>
      </dsp:txBody>
      <dsp:txXfrm>
        <a:off x="1187894" y="1287629"/>
        <a:ext cx="4732020" cy="1028480"/>
      </dsp:txXfrm>
    </dsp:sp>
    <dsp:sp modelId="{0D57C157-D425-4A06-BBE0-C05C8DF217D9}">
      <dsp:nvSpPr>
        <dsp:cNvPr id="0" name=""/>
        <dsp:cNvSpPr/>
      </dsp:nvSpPr>
      <dsp:spPr>
        <a:xfrm>
          <a:off x="5919914" y="12876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Key:</a:t>
          </a:r>
          <a:r>
            <a:rPr lang="en-US" sz="1800" kern="1200" dirty="0"/>
            <a:t> Voter ID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Value</a:t>
          </a:r>
          <a:r>
            <a:rPr lang="en-US" sz="1800" kern="1200"/>
            <a:t>: (Block number, Offset)</a:t>
          </a:r>
        </a:p>
      </dsp:txBody>
      <dsp:txXfrm>
        <a:off x="5919914" y="1287629"/>
        <a:ext cx="4595685" cy="1028480"/>
      </dsp:txXfrm>
    </dsp:sp>
    <dsp:sp modelId="{ECBBF41A-57B8-401B-8091-2E4A53F27A54}">
      <dsp:nvSpPr>
        <dsp:cNvPr id="0" name=""/>
        <dsp:cNvSpPr/>
      </dsp:nvSpPr>
      <dsp:spPr>
        <a:xfrm>
          <a:off x="0" y="25732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ED7152-6BDC-4FF3-8DFA-21B30E433831}">
      <dsp:nvSpPr>
        <dsp:cNvPr id="0" name=""/>
        <dsp:cNvSpPr/>
      </dsp:nvSpPr>
      <dsp:spPr>
        <a:xfrm>
          <a:off x="311115" y="2804637"/>
          <a:ext cx="565664" cy="5656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8E14CA-3AB6-4BB9-BCD8-AB086D055FA6}">
      <dsp:nvSpPr>
        <dsp:cNvPr id="0" name=""/>
        <dsp:cNvSpPr/>
      </dsp:nvSpPr>
      <dsp:spPr>
        <a:xfrm>
          <a:off x="1187894" y="25732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Block Storage:</a:t>
          </a:r>
          <a:endParaRPr lang="en-US" sz="2200" kern="1200"/>
        </a:p>
      </dsp:txBody>
      <dsp:txXfrm>
        <a:off x="1187894" y="2573229"/>
        <a:ext cx="4732020" cy="1028480"/>
      </dsp:txXfrm>
    </dsp:sp>
    <dsp:sp modelId="{DA560071-D39D-4F8F-9142-5229EB5F411C}">
      <dsp:nvSpPr>
        <dsp:cNvPr id="0" name=""/>
        <dsp:cNvSpPr/>
      </dsp:nvSpPr>
      <dsp:spPr>
        <a:xfrm>
          <a:off x="5919914" y="25732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are padded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embedded into larger physical records</a:t>
          </a:r>
        </a:p>
      </dsp:txBody>
      <dsp:txXfrm>
        <a:off x="5919914" y="2573229"/>
        <a:ext cx="4595685" cy="1028480"/>
      </dsp:txXfrm>
    </dsp:sp>
    <dsp:sp modelId="{FB93F15B-BA68-4D72-9559-7FFC1BBD061A}">
      <dsp:nvSpPr>
        <dsp:cNvPr id="0" name=""/>
        <dsp:cNvSpPr/>
      </dsp:nvSpPr>
      <dsp:spPr>
        <a:xfrm>
          <a:off x="0" y="38588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A97AB8-3400-4E07-AE63-4A81D99D654E}">
      <dsp:nvSpPr>
        <dsp:cNvPr id="0" name=""/>
        <dsp:cNvSpPr/>
      </dsp:nvSpPr>
      <dsp:spPr>
        <a:xfrm>
          <a:off x="311115" y="4090237"/>
          <a:ext cx="565664" cy="5656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3A9DAB-B488-443B-9C36-23AE9D512B9B}">
      <dsp:nvSpPr>
        <dsp:cNvPr id="0" name=""/>
        <dsp:cNvSpPr/>
      </dsp:nvSpPr>
      <dsp:spPr>
        <a:xfrm>
          <a:off x="1187894" y="38588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Object Storage:</a:t>
          </a:r>
          <a:endParaRPr lang="en-US" sz="2200" kern="1200"/>
        </a:p>
      </dsp:txBody>
      <dsp:txXfrm>
        <a:off x="1187894" y="3858829"/>
        <a:ext cx="4732020" cy="1028480"/>
      </dsp:txXfrm>
    </dsp:sp>
    <dsp:sp modelId="{75C51E58-63E8-4A1F-BCFB-9D45037D45EA}">
      <dsp:nvSpPr>
        <dsp:cNvPr id="0" name=""/>
        <dsp:cNvSpPr/>
      </dsp:nvSpPr>
      <dsp:spPr>
        <a:xfrm>
          <a:off x="5919914" y="38588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are not padded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1+ voter records embedded into objects</a:t>
          </a:r>
        </a:p>
      </dsp:txBody>
      <dsp:txXfrm>
        <a:off x="5919914" y="3858829"/>
        <a:ext cx="4595685" cy="1028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A43AE-C781-437F-82F9-639F52CA20C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8EC0-4E85-4B5B-B1AE-D39CEADE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“No experience with storage services presented in class”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“Amazon Web Services has a bewildering collection of file system choices”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“AWS offers many choices. We focused on 2 of their storage services”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“These seem to be interesting and possibly new ways of manipulating data in storage.”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 operations:</a:t>
            </a:r>
          </a:p>
          <a:p>
            <a:r>
              <a:rPr lang="en-US" dirty="0"/>
              <a:t>  - Write: 2.4+ million records</a:t>
            </a:r>
          </a:p>
          <a:p>
            <a:r>
              <a:rPr lang="en-US" dirty="0"/>
              <a:t>  - Read: 215,000 records</a:t>
            </a:r>
          </a:p>
          <a:p>
            <a:r>
              <a:rPr lang="en-US" dirty="0"/>
              <a:t>Record sizes: BLOCKSIZE, LRECL, DRECL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3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“padded to a predetermined length”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“the location of the data record as a physical record number and the offset into that physical record. 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9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Fetch records in the database “according to our sample of 215,000 voters (that voted in 2021 Harris county election)”</a:t>
            </a:r>
          </a:p>
          <a:p>
            <a:r>
              <a:rPr lang="en-US" dirty="0"/>
              <a:t>Build Dictionary and read dictionary from file seem to be slow irrespective of disk speed, they are probably compute intensive due to creating hash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96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beat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86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2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beat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5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3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34AA-5E43-435A-A7B7-BCC9F3E2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F9EDB-7F05-4023-B4E0-405F390EA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F794F-1319-48B1-A178-7CF25CA7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78D6-F2B5-4B62-BD56-CE7B1EE4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ED8BB-7569-424A-BB8B-F7DB6CD6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61D1-01DA-4CF4-ADFD-4320CF9A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ADD50-F22E-4FF0-8992-4446F7492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68AB-3774-460A-9993-F8C9123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5190-64E7-44FA-8F10-C4B9CE11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AE7E-E85B-4C0C-9F9F-4A9E512A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13DAB-B72E-415D-AB8E-CE29234F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8E1E-5EB3-48CE-A09B-F57E17B5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4926-44BF-43CC-984F-83B2B3AB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F2D1-473B-44ED-BC3D-63CE7CEE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5003-389E-431A-BBE3-43DD45A5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D5BD-C1DF-4673-AD18-9028F79F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80AF-00BC-4B52-99D4-8FCA3A09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2E782-6B5B-40FC-91C1-A2D12D0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71DF-7E1C-480A-9F46-C30FE13A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EA1F-7D89-4993-B0E2-EBEF464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824E-C687-48A0-9A3C-B8705386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B597D-16B1-4C13-8406-A9E5AFB4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1C5D-813E-43A4-BA6C-1E3E5035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3CFD6-6559-4140-B76A-09E4BE83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1549-12AC-4059-A8F6-0D84C070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C9F5-576E-42DE-B055-199083CA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C86C-66B7-4437-B8FF-5BA1B3B63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9486-1032-47F9-84F0-2B4B46D77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883F3-47AF-45FD-9291-206A04A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8164B-C772-4EB8-94A2-C24897B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0100-5C66-4772-A280-A70E3538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5673-6FE8-45A3-A361-B5F5F1F3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4653-79B1-4EDB-B3DB-60E1A376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4CE1B-FA0F-4FED-AF46-75720527F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8A86F-6541-41F4-8141-0E5397B6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30E6C-8D3B-46FB-8D9D-CAB40E0DB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99066-0E0E-4AB1-A82D-0A337EFB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85FD-2875-4547-BCA9-0A7C302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75EAD-6B1A-402D-8ABC-2B209FEC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C28D-2A24-4691-8B5E-BD2FAB5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570B2-8C27-4ABF-80B6-B55E4708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935D8-1AD9-4C98-A851-5552255B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C3E2B-319D-4F7D-AAE1-90F625AE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AA1FD-5E00-4D00-8C52-C127D795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06108-9619-49A5-AF84-495EFEBE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13436-D426-492A-9226-0920D5CF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86A-6145-42DA-B61A-65821927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B42C9-4D21-4D87-A4D6-B69D502D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D580D-8BBE-4840-A34B-6929FF0B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07C27-AD4E-4D6F-AEF2-D527DBBB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3A189-BE23-44B5-AF70-7A5849D8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B1BE8-EA4A-445C-A2AB-FD678F21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61B1-267A-4FA9-B3C7-F1D55E48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2FD67-EFF8-4BC3-850D-BA1B1B808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F29B7-6DD9-4959-8D89-D8A87F449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50D6A-6AB5-493A-99F8-5BD7085B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B1B5-62DF-4E2C-8AB0-9B77899B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A59F4-0C5E-4F23-B69C-A3C9F77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3BCD2-8A5E-4D49-90F8-55AE5F05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2E3E2-D29B-46E0-80AC-34D21DF8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DDCA-89E3-4D45-B126-8247341F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FE6DC-0EA6-47E4-B1F3-3EF1ADDD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927D-7ECA-4692-A0A9-E3D137290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9CF8F-21F5-4E3B-BB07-9920DADE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800" spc="-150" dirty="0"/>
              <a:t>COSC 6376 Project</a:t>
            </a:r>
            <a:br>
              <a:rPr lang="en-US" sz="6100" dirty="0"/>
            </a:br>
            <a:r>
              <a:rPr lang="en-US" sz="5400" dirty="0"/>
              <a:t>An Investigation into AWS File Systems (EC2 and S3)</a:t>
            </a:r>
            <a:endParaRPr lang="en-US" sz="6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EE48C-5A0E-4A1C-AE14-5F20EB0F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81134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Daniel Fernandez</a:t>
            </a:r>
          </a:p>
          <a:p>
            <a:r>
              <a:rPr lang="en-US" sz="2000" dirty="0"/>
              <a:t>Glenn Turner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2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Instance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3348842" y="5570374"/>
            <a:ext cx="56170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the most compute intensive task for various instance types </a:t>
            </a:r>
          </a:p>
          <a:p>
            <a:pPr algn="ctr"/>
            <a:r>
              <a:rPr lang="en-US" dirty="0"/>
              <a:t>* With a physical record size of 4096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3DB3EA-9359-4C64-9B8E-EEA0C4598F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733128"/>
              </p:ext>
            </p:extLst>
          </p:nvPr>
        </p:nvGraphicFramePr>
        <p:xfrm>
          <a:off x="2434442" y="1287624"/>
          <a:ext cx="7315200" cy="4048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435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Disk Types Tested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ACA5BC-BDE2-913E-314A-3878CE233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861854"/>
              </p:ext>
            </p:extLst>
          </p:nvPr>
        </p:nvGraphicFramePr>
        <p:xfrm>
          <a:off x="2031528" y="1722120"/>
          <a:ext cx="9012525" cy="256032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516721">
                  <a:extLst>
                    <a:ext uri="{9D8B030D-6E8A-4147-A177-3AD203B41FA5}">
                      <a16:colId xmlns:a16="http://schemas.microsoft.com/office/drawing/2014/main" val="3637802696"/>
                    </a:ext>
                  </a:extLst>
                </a:gridCol>
                <a:gridCol w="4137263">
                  <a:extLst>
                    <a:ext uri="{9D8B030D-6E8A-4147-A177-3AD203B41FA5}">
                      <a16:colId xmlns:a16="http://schemas.microsoft.com/office/drawing/2014/main" val="2471651903"/>
                    </a:ext>
                  </a:extLst>
                </a:gridCol>
                <a:gridCol w="2358541">
                  <a:extLst>
                    <a:ext uri="{9D8B030D-6E8A-4147-A177-3AD203B41FA5}">
                      <a16:colId xmlns:a16="http://schemas.microsoft.com/office/drawing/2014/main" val="2856192351"/>
                    </a:ext>
                  </a:extLst>
                </a:gridCol>
              </a:tblGrid>
              <a:tr h="38473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Designation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Measured Speed (buffered read)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1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81.3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8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2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260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330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 GB*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3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181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1.8 TB**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9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I4 </a:t>
                      </a:r>
                      <a:r>
                        <a:rPr lang="en-US" sz="2200" dirty="0" err="1"/>
                        <a:t>xlarge</a:t>
                      </a:r>
                      <a:r>
                        <a:rPr lang="en-US" sz="2200" dirty="0"/>
                        <a:t> (Nitro)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1050 MB /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800 GB**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393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C8A126-D49A-6B3A-7DBF-357D4D490498}"/>
              </a:ext>
            </a:extLst>
          </p:cNvPr>
          <p:cNvSpPr txBox="1"/>
          <p:nvPr/>
        </p:nvSpPr>
        <p:spPr>
          <a:xfrm>
            <a:off x="1877148" y="4716935"/>
            <a:ext cx="84314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Speeds determined with the command </a:t>
            </a:r>
            <a:r>
              <a:rPr lang="en-US" sz="2400" dirty="0" err="1">
                <a:latin typeface="Consolas" panose="020B0609020204030204" pitchFamily="49" charset="0"/>
              </a:rPr>
              <a:t>hdparm</a:t>
            </a:r>
            <a:r>
              <a:rPr lang="en-US" sz="2400" dirty="0">
                <a:latin typeface="Consolas" panose="020B0609020204030204" pitchFamily="49" charset="0"/>
              </a:rPr>
              <a:t> –Tt</a:t>
            </a:r>
          </a:p>
          <a:p>
            <a:r>
              <a:rPr lang="en-US" sz="2400" dirty="0"/>
              <a:t>When Creating an instance the size and type of volume to go with it are selectable with these exceptions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* The 1.8 TB disk is added automatically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**This is a secondary disk automatically added</a:t>
            </a:r>
          </a:p>
        </p:txBody>
      </p:sp>
    </p:spTree>
    <p:extLst>
      <p:ext uri="{BB962C8B-B14F-4D97-AF65-F5344CB8AC3E}">
        <p14:creationId xmlns:p14="http://schemas.microsoft.com/office/powerpoint/2010/main" val="171230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Disk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2809362" y="5559343"/>
            <a:ext cx="6567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randomly retrieving the records T3 large </a:t>
            </a:r>
          </a:p>
          <a:p>
            <a:pPr algn="ctr"/>
            <a:r>
              <a:rPr lang="en-US" dirty="0"/>
              <a:t>The keys are stored in an array, so there is no other IO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BD97189-4C05-7F80-5590-7583307923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0574599"/>
              </p:ext>
            </p:extLst>
          </p:nvPr>
        </p:nvGraphicFramePr>
        <p:xfrm>
          <a:off x="2435289" y="1404614"/>
          <a:ext cx="7315199" cy="4037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790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Disk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2809362" y="5559343"/>
            <a:ext cx="6567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randomly retrieving the records  </a:t>
            </a:r>
          </a:p>
          <a:p>
            <a:pPr algn="ctr"/>
            <a:r>
              <a:rPr lang="en-US" dirty="0"/>
              <a:t>This reading key file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8DD9C1-F4B7-D0BC-5DE6-B2C87FA104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563807"/>
              </p:ext>
            </p:extLst>
          </p:nvPr>
        </p:nvGraphicFramePr>
        <p:xfrm>
          <a:off x="2422567" y="1365664"/>
          <a:ext cx="7327076" cy="3959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0569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Best Results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DB1F2D7-BA63-0045-3768-D9856A54D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181783"/>
              </p:ext>
            </p:extLst>
          </p:nvPr>
        </p:nvGraphicFramePr>
        <p:xfrm>
          <a:off x="609599" y="1686304"/>
          <a:ext cx="5486401" cy="361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272D14D-E54C-57A6-1567-B9D4F5C3B9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63502"/>
              </p:ext>
            </p:extLst>
          </p:nvPr>
        </p:nvGraphicFramePr>
        <p:xfrm>
          <a:off x="6108443" y="1686304"/>
          <a:ext cx="5473958" cy="3614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78991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AWSCLI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7721-9FC4-B9A3-3579-DD29F92D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6E93B9-9B94-6D60-44DB-395E85EB8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59" y="2282881"/>
            <a:ext cx="5601482" cy="126700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77010C-646F-2AB7-997A-09139AC13A6B}"/>
              </a:ext>
            </a:extLst>
          </p:cNvPr>
          <p:cNvCxnSpPr/>
          <p:nvPr/>
        </p:nvCxnSpPr>
        <p:spPr>
          <a:xfrm>
            <a:off x="618930" y="1418253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14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dirty="0"/>
              <a:t>S3 Challenges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09D799-C46A-AFB4-33F7-21C13EC55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945" y="2809788"/>
            <a:ext cx="4725059" cy="123842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DB7C5-480A-F49E-EA70-F21DEEE5A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563" y="1509206"/>
            <a:ext cx="5534797" cy="459169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D45638-97DD-DA02-7719-58E281AE6F96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485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41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513494-BF2A-D5B3-BD43-D11006FC4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didn’t see a lot of difference in the GP2 GP3 and IO2 disks.  The disks used in the “I” family are faster.  </a:t>
            </a:r>
          </a:p>
          <a:p>
            <a:r>
              <a:rPr lang="en-US" dirty="0"/>
              <a:t>The expense is non-trivial.  Daily use for a single user would rival or surpass purchase of a desktop computer, of course the cloud instance is automatically upgradable without capitol investment.</a:t>
            </a:r>
          </a:p>
          <a:p>
            <a:r>
              <a:rPr lang="en-US" dirty="0"/>
              <a:t>S3 --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16E6B-E45C-9648-5EEE-3291F4307A5D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45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413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513494-BF2A-D5B3-BD43-D11006FC4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install a free key-value database on the I4 instance and compare it’s results to the results so far.</a:t>
            </a:r>
          </a:p>
          <a:p>
            <a:r>
              <a:rPr lang="en-US" dirty="0"/>
              <a:t>If time permits we will rewrite the program in C++ to allow for easier and faster manipulation of the data.</a:t>
            </a:r>
          </a:p>
          <a:p>
            <a:r>
              <a:rPr lang="en-US" dirty="0"/>
              <a:t>S3 --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16E6B-E45C-9648-5EEE-3291F4307A5D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425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6158"/>
          </a:xfrm>
        </p:spPr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7721-9FC4-B9A3-3579-DD29F92D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Glenn – Program Architecture – rough draft – ran EC2 experiments</a:t>
            </a:r>
          </a:p>
          <a:p>
            <a:r>
              <a:rPr lang="en-US" dirty="0"/>
              <a:t>Daniel – Program refactoring, error checking, cleaned up global constants – ran S3 experiments</a:t>
            </a:r>
          </a:p>
          <a:p>
            <a:r>
              <a:rPr lang="en-US" dirty="0"/>
              <a:t>Both contributed to the slides for this presentation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A9A5F3-98E9-EB76-948A-1215FDAD7066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3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2B600C7-A791-F681-D189-DA4015627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9222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82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63E3CA-F4EB-8787-88D2-1C2EF441E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34" y="310615"/>
            <a:ext cx="5263182" cy="3418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42DF85-EEC2-C418-E03C-A6A87842D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597" y="310615"/>
            <a:ext cx="5050969" cy="34185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CD8CEF-A0EF-134C-57C3-D165E6AA5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34" y="3429000"/>
            <a:ext cx="4276725" cy="3276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89C7BA-6BAF-8C3C-5EA4-62EAE88E57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3562350"/>
            <a:ext cx="5050969" cy="3143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7B9201-7D3A-3767-CE27-B0F62BD3758D}"/>
              </a:ext>
            </a:extLst>
          </p:cNvPr>
          <p:cNvSpPr txBox="1"/>
          <p:nvPr/>
        </p:nvSpPr>
        <p:spPr>
          <a:xfrm rot="1584945">
            <a:off x="3882525" y="3090267"/>
            <a:ext cx="4727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>
                    <a:alpha val="72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35215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Challenges in Testing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D986174-4687-54D4-2E1A-964B4E6EAE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552" y="1690688"/>
            <a:ext cx="4810796" cy="263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BF92-1F91-71EE-7B49-BDD24A60E372}"/>
              </a:ext>
            </a:extLst>
          </p:cNvPr>
          <p:cNvSpPr txBox="1"/>
          <p:nvPr/>
        </p:nvSpPr>
        <p:spPr>
          <a:xfrm>
            <a:off x="1211283" y="1971304"/>
            <a:ext cx="4884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creating an instance the region may be selected but the Availability zone is not.  Volumes may be selected in an Availability zone.  A volume created may not be made available to another instance.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758423-27B4-7556-FE20-C0C995EA1A8E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28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Experimental Apparatus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2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Simulate actual work conditions</a:t>
            </a:r>
          </a:p>
          <a:p>
            <a:r>
              <a:rPr lang="en-US" sz="3200" dirty="0"/>
              <a:t>Fairly large amount of IO operations</a:t>
            </a:r>
          </a:p>
          <a:p>
            <a:r>
              <a:rPr lang="en-US" sz="3200" dirty="0"/>
              <a:t>Control over the record size. </a:t>
            </a:r>
          </a:p>
          <a:p>
            <a:r>
              <a:rPr lang="en-US" sz="3200" dirty="0"/>
              <a:t>File systems on most computers are block devices.  </a:t>
            </a:r>
          </a:p>
          <a:p>
            <a:pPr lvl="1"/>
            <a:r>
              <a:rPr lang="en-US" sz="2800" dirty="0"/>
              <a:t>Naïve: Hoped that EBS may offer some additional IO capability.</a:t>
            </a:r>
          </a:p>
          <a:p>
            <a:pPr lvl="1"/>
            <a:r>
              <a:rPr lang="en-US" sz="2800" dirty="0"/>
              <a:t>Additionally, retrieving blocks of storage, as objects, by an identifier seems appealing.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6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Experimental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89" y="1635619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List of registered voters in Harris County (obtained via FOIA request)</a:t>
            </a:r>
          </a:p>
          <a:p>
            <a:pPr lvl="1"/>
            <a:r>
              <a:rPr lang="en-US" sz="2800" dirty="0"/>
              <a:t>2.48 Million records</a:t>
            </a:r>
          </a:p>
          <a:p>
            <a:pPr lvl="1"/>
            <a:r>
              <a:rPr lang="en-US" sz="2800" dirty="0"/>
              <a:t>In apparent random order</a:t>
            </a:r>
          </a:p>
          <a:p>
            <a:pPr lvl="1"/>
            <a:endParaRPr lang="en-US" dirty="0"/>
          </a:p>
          <a:p>
            <a:r>
              <a:rPr lang="en-US" sz="3200" dirty="0"/>
              <a:t>List of voters in the county election of 2021</a:t>
            </a:r>
          </a:p>
          <a:p>
            <a:pPr lvl="1"/>
            <a:r>
              <a:rPr lang="en-US" sz="2800" dirty="0"/>
              <a:t>In-person &amp; Mail-in voting</a:t>
            </a:r>
          </a:p>
          <a:p>
            <a:pPr lvl="1"/>
            <a:r>
              <a:rPr lang="en-US" sz="2800" dirty="0"/>
              <a:t>Data in order of votes received (apparent random order)</a:t>
            </a:r>
          </a:p>
          <a:p>
            <a:pPr lvl="1"/>
            <a:r>
              <a:rPr lang="en-US" sz="2800" dirty="0"/>
              <a:t>Used a sample of 215,000 of these voters.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3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Constructing the Database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6FFDD0D-8228-A049-0A68-788D40F0E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631907"/>
              </p:ext>
            </p:extLst>
          </p:nvPr>
        </p:nvGraphicFramePr>
        <p:xfrm>
          <a:off x="838200" y="1426169"/>
          <a:ext cx="10515600" cy="4889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17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Brace 16">
            <a:extLst>
              <a:ext uri="{FF2B5EF4-FFF2-40B4-BE49-F238E27FC236}">
                <a16:creationId xmlns:a16="http://schemas.microsoft.com/office/drawing/2014/main" id="{2F956D54-351A-F0C3-81B3-4D524CAEAE37}"/>
              </a:ext>
            </a:extLst>
          </p:cNvPr>
          <p:cNvSpPr/>
          <p:nvPr/>
        </p:nvSpPr>
        <p:spPr>
          <a:xfrm rot="16200000">
            <a:off x="9118421" y="-499589"/>
            <a:ext cx="323126" cy="495652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540BE-E8E6-960D-519A-0450FB9F1AAF}"/>
              </a:ext>
            </a:extLst>
          </p:cNvPr>
          <p:cNvSpPr txBox="1"/>
          <p:nvPr/>
        </p:nvSpPr>
        <p:spPr>
          <a:xfrm>
            <a:off x="8337444" y="1359063"/>
            <a:ext cx="227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Dictionary</a:t>
            </a:r>
            <a:r>
              <a:rPr lang="en-US" dirty="0"/>
              <a:t> Entries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A52DF8A-7D6E-2316-943D-5C0509B6AA9C}"/>
              </a:ext>
            </a:extLst>
          </p:cNvPr>
          <p:cNvSpPr/>
          <p:nvPr/>
        </p:nvSpPr>
        <p:spPr>
          <a:xfrm rot="16200000">
            <a:off x="6923321" y="3000902"/>
            <a:ext cx="354509" cy="181224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889F3-1A43-0B8B-1B7A-1E556A0FE6D4}"/>
              </a:ext>
            </a:extLst>
          </p:cNvPr>
          <p:cNvSpPr txBox="1"/>
          <p:nvPr/>
        </p:nvSpPr>
        <p:spPr>
          <a:xfrm>
            <a:off x="6599144" y="3300895"/>
            <a:ext cx="14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Entry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F19E5A84-332C-38A1-86CD-BA471D1F9AB2}"/>
              </a:ext>
            </a:extLst>
          </p:cNvPr>
          <p:cNvGraphicFramePr>
            <a:graphicFrameLocks noGrp="1"/>
          </p:cNvGraphicFramePr>
          <p:nvPr/>
        </p:nvGraphicFramePr>
        <p:xfrm>
          <a:off x="6145228" y="2088108"/>
          <a:ext cx="57403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822">
                  <a:extLst>
                    <a:ext uri="{9D8B030D-6E8A-4147-A177-3AD203B41FA5}">
                      <a16:colId xmlns:a16="http://schemas.microsoft.com/office/drawing/2014/main" val="3395442212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643951133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771389616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836687727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165460029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24640851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79379124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3898632068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751475686"/>
                    </a:ext>
                  </a:extLst>
                </a:gridCol>
              </a:tblGrid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31528720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4187357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3936488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82F723B-12C2-9775-538C-9EE6992E6C58}"/>
              </a:ext>
            </a:extLst>
          </p:cNvPr>
          <p:cNvGraphicFramePr>
            <a:graphicFrameLocks noGrp="1"/>
          </p:cNvGraphicFramePr>
          <p:nvPr/>
        </p:nvGraphicFramePr>
        <p:xfrm>
          <a:off x="6145228" y="4084277"/>
          <a:ext cx="57403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466">
                  <a:extLst>
                    <a:ext uri="{9D8B030D-6E8A-4147-A177-3AD203B41FA5}">
                      <a16:colId xmlns:a16="http://schemas.microsoft.com/office/drawing/2014/main" val="241472359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1140654899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602248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0010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7591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685529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F72A7CB-1CDC-EB63-2471-2E1286D051E6}"/>
              </a:ext>
            </a:extLst>
          </p:cNvPr>
          <p:cNvSpPr txBox="1"/>
          <p:nvPr/>
        </p:nvSpPr>
        <p:spPr>
          <a:xfrm>
            <a:off x="717443" y="1499339"/>
            <a:ext cx="4517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binary physical records are all the same size.</a:t>
            </a:r>
          </a:p>
          <a:p>
            <a:r>
              <a:rPr lang="en-US" sz="2800" dirty="0"/>
              <a:t>This is a program parameter.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8BDD62-43EB-77D2-DD12-17FBB1FF1FFE}"/>
              </a:ext>
            </a:extLst>
          </p:cNvPr>
          <p:cNvSpPr txBox="1">
            <a:spLocks/>
          </p:cNvSpPr>
          <p:nvPr/>
        </p:nvSpPr>
        <p:spPr>
          <a:xfrm>
            <a:off x="533400" y="454187"/>
            <a:ext cx="10515600" cy="745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The Data Records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800357-0AD2-B774-0A9F-88035BA68DB8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82FAB1-1564-6DFD-351B-D28050B0F3C1}"/>
              </a:ext>
            </a:extLst>
          </p:cNvPr>
          <p:cNvSpPr txBox="1"/>
          <p:nvPr/>
        </p:nvSpPr>
        <p:spPr>
          <a:xfrm>
            <a:off x="615820" y="3185388"/>
            <a:ext cx="47993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save the dictionary the entries are written into the physical records.</a:t>
            </a:r>
          </a:p>
          <a:p>
            <a:endParaRPr lang="en-US" sz="2800" dirty="0"/>
          </a:p>
          <a:p>
            <a:r>
              <a:rPr lang="en-US" sz="2800" dirty="0"/>
              <a:t>Part of the experiments conducted was to examine the size of the physical records</a:t>
            </a:r>
          </a:p>
        </p:txBody>
      </p:sp>
    </p:spTree>
    <p:extLst>
      <p:ext uri="{BB962C8B-B14F-4D97-AF65-F5344CB8AC3E}">
        <p14:creationId xmlns:p14="http://schemas.microsoft.com/office/powerpoint/2010/main" val="2970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Operations we examined in EBS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the Database</a:t>
            </a:r>
          </a:p>
          <a:p>
            <a:pPr lvl="1"/>
            <a:r>
              <a:rPr lang="en-US" dirty="0"/>
              <a:t>Build dictionary</a:t>
            </a:r>
          </a:p>
          <a:p>
            <a:pPr lvl="1"/>
            <a:r>
              <a:rPr lang="en-US" dirty="0"/>
              <a:t>Write dictionary</a:t>
            </a:r>
          </a:p>
          <a:p>
            <a:pPr lvl="1"/>
            <a:r>
              <a:rPr lang="en-US" dirty="0"/>
              <a:t>Build Database</a:t>
            </a:r>
          </a:p>
          <a:p>
            <a:r>
              <a:rPr lang="en-US" dirty="0"/>
              <a:t>Using the Database</a:t>
            </a:r>
          </a:p>
          <a:p>
            <a:pPr lvl="1"/>
            <a:r>
              <a:rPr lang="en-US" dirty="0"/>
              <a:t>Read dictionary from file</a:t>
            </a:r>
          </a:p>
          <a:p>
            <a:pPr lvl="1"/>
            <a:r>
              <a:rPr lang="en-US" dirty="0"/>
              <a:t>Fetch records in the Database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>
            <a:extLst>
              <a:ext uri="{FF2B5EF4-FFF2-40B4-BE49-F238E27FC236}">
                <a16:creationId xmlns:a16="http://schemas.microsoft.com/office/drawing/2014/main" id="{5CCA49EA-0B2A-C21F-E31A-DF137C6FBFC0}"/>
              </a:ext>
            </a:extLst>
          </p:cNvPr>
          <p:cNvSpPr/>
          <p:nvPr/>
        </p:nvSpPr>
        <p:spPr>
          <a:xfrm>
            <a:off x="3809787" y="2384175"/>
            <a:ext cx="932213" cy="8323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38C59-4D79-E0C8-7272-C34BE7E7771D}"/>
              </a:ext>
            </a:extLst>
          </p:cNvPr>
          <p:cNvSpPr txBox="1"/>
          <p:nvPr/>
        </p:nvSpPr>
        <p:spPr>
          <a:xfrm>
            <a:off x="4858987" y="2561111"/>
            <a:ext cx="4932995" cy="47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Heavily dependent on compute power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CF3E6-EE7F-B7FF-CA02-DF252BF6C805}"/>
              </a:ext>
            </a:extLst>
          </p:cNvPr>
          <p:cNvSpPr txBox="1"/>
          <p:nvPr/>
        </p:nvSpPr>
        <p:spPr>
          <a:xfrm>
            <a:off x="5296395" y="3897581"/>
            <a:ext cx="4932995" cy="47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Heavily dependent on compute power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9BC2F-80FE-9366-15CF-749E808D433D}"/>
              </a:ext>
            </a:extLst>
          </p:cNvPr>
          <p:cNvSpPr txBox="1"/>
          <p:nvPr/>
        </p:nvSpPr>
        <p:spPr>
          <a:xfrm>
            <a:off x="5698177" y="4369038"/>
            <a:ext cx="4932995" cy="47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Vastly influenced by IO 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CEA802-FBF6-DFB6-5509-12D8490DCD39}"/>
              </a:ext>
            </a:extLst>
          </p:cNvPr>
          <p:cNvCxnSpPr>
            <a:cxnSpLocks/>
          </p:cNvCxnSpPr>
          <p:nvPr/>
        </p:nvCxnSpPr>
        <p:spPr>
          <a:xfrm>
            <a:off x="4858987" y="4133309"/>
            <a:ext cx="30875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757A6E-0396-C2AA-C28B-929AD7647427}"/>
              </a:ext>
            </a:extLst>
          </p:cNvPr>
          <p:cNvCxnSpPr>
            <a:cxnSpLocks/>
          </p:cNvCxnSpPr>
          <p:nvPr/>
        </p:nvCxnSpPr>
        <p:spPr>
          <a:xfrm>
            <a:off x="5320145" y="4604765"/>
            <a:ext cx="30875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3D4026-4956-8CE6-0350-2C0536F95E3C}"/>
              </a:ext>
            </a:extLst>
          </p:cNvPr>
          <p:cNvCxnSpPr>
            <a:cxnSpLocks/>
          </p:cNvCxnSpPr>
          <p:nvPr/>
        </p:nvCxnSpPr>
        <p:spPr>
          <a:xfrm>
            <a:off x="4174177" y="3775070"/>
            <a:ext cx="30875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CBC5C4-8E91-28B7-CD54-F78AB37AB461}"/>
              </a:ext>
            </a:extLst>
          </p:cNvPr>
          <p:cNvSpPr txBox="1"/>
          <p:nvPr/>
        </p:nvSpPr>
        <p:spPr>
          <a:xfrm>
            <a:off x="4611585" y="3529837"/>
            <a:ext cx="4932995" cy="47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Mix of compute and IO</a:t>
            </a:r>
          </a:p>
        </p:txBody>
      </p:sp>
    </p:spTree>
    <p:extLst>
      <p:ext uri="{BB962C8B-B14F-4D97-AF65-F5344CB8AC3E}">
        <p14:creationId xmlns:p14="http://schemas.microsoft.com/office/powerpoint/2010/main" val="94247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First 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DB1F2D7-BA63-0045-3768-D9856A54D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051849"/>
              </p:ext>
            </p:extLst>
          </p:nvPr>
        </p:nvGraphicFramePr>
        <p:xfrm>
          <a:off x="609599" y="1686304"/>
          <a:ext cx="5486401" cy="361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89C6C12-49E3-8819-78A6-9B6998F8CF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497308"/>
              </p:ext>
            </p:extLst>
          </p:nvPr>
        </p:nvGraphicFramePr>
        <p:xfrm>
          <a:off x="6096000" y="1686304"/>
          <a:ext cx="5473959" cy="361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3141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Instance Types Tested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ACA5BC-BDE2-913E-314A-3878CE233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42764"/>
              </p:ext>
            </p:extLst>
          </p:nvPr>
        </p:nvGraphicFramePr>
        <p:xfrm>
          <a:off x="2031528" y="1722120"/>
          <a:ext cx="9012525" cy="213360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873258">
                  <a:extLst>
                    <a:ext uri="{9D8B030D-6E8A-4147-A177-3AD203B41FA5}">
                      <a16:colId xmlns:a16="http://schemas.microsoft.com/office/drawing/2014/main" val="3637802696"/>
                    </a:ext>
                  </a:extLst>
                </a:gridCol>
                <a:gridCol w="4780726">
                  <a:extLst>
                    <a:ext uri="{9D8B030D-6E8A-4147-A177-3AD203B41FA5}">
                      <a16:colId xmlns:a16="http://schemas.microsoft.com/office/drawing/2014/main" val="2471651903"/>
                    </a:ext>
                  </a:extLst>
                </a:gridCol>
                <a:gridCol w="2358541">
                  <a:extLst>
                    <a:ext uri="{9D8B030D-6E8A-4147-A177-3AD203B41FA5}">
                      <a16:colId xmlns:a16="http://schemas.microsoft.com/office/drawing/2014/main" val="2856192351"/>
                    </a:ext>
                  </a:extLst>
                </a:gridCol>
              </a:tblGrid>
              <a:tr h="38473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Designation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Cost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1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t2 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 Core,  1 thread,1 GB , 2.5 GHz, 1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2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t3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 core, 2 threads, 8 GB, 2.5 GHz,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$0.0832 /</a:t>
                      </a:r>
                      <a:r>
                        <a:rPr lang="en-US" sz="2200" dirty="0" err="1"/>
                        <a:t>hr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d3 </a:t>
                      </a:r>
                      <a:r>
                        <a:rPr lang="en-US" sz="2200" dirty="0" err="1"/>
                        <a:t>xlarge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 cores, 4 threads, 32 GB, 2.5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$0.499 / </a:t>
                      </a:r>
                      <a:r>
                        <a:rPr lang="en-US" sz="2200" dirty="0" err="1"/>
                        <a:t>hr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9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I4 </a:t>
                      </a:r>
                      <a:r>
                        <a:rPr lang="en-US" sz="2200" dirty="0" err="1"/>
                        <a:t>xlarge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 cores, 4 threads, 32 GB, 2.9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$0.343 / </a:t>
                      </a:r>
                      <a:r>
                        <a:rPr lang="en-US" sz="2200" dirty="0" err="1"/>
                        <a:t>hr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39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51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945</Words>
  <Application>Microsoft Office PowerPoint</Application>
  <PresentationFormat>Widescreen</PresentationFormat>
  <Paragraphs>159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COSC 6376 Project An Investigation into AWS File Systems (EC2 and S3)</vt:lpstr>
      <vt:lpstr>Motivation</vt:lpstr>
      <vt:lpstr>Experimental Apparatus</vt:lpstr>
      <vt:lpstr>Experimental Data</vt:lpstr>
      <vt:lpstr>Constructing the Database</vt:lpstr>
      <vt:lpstr>PowerPoint Presentation</vt:lpstr>
      <vt:lpstr>Operations we examined in EBS</vt:lpstr>
      <vt:lpstr>First Results</vt:lpstr>
      <vt:lpstr>Instance Types Tested</vt:lpstr>
      <vt:lpstr>Different Instance Types</vt:lpstr>
      <vt:lpstr>Disk Types Tested</vt:lpstr>
      <vt:lpstr>Different Disk Types</vt:lpstr>
      <vt:lpstr>Different Disk Types</vt:lpstr>
      <vt:lpstr>Best Results </vt:lpstr>
      <vt:lpstr>AWSCLI Setup</vt:lpstr>
      <vt:lpstr>S3 Challenges</vt:lpstr>
      <vt:lpstr>Conclusions</vt:lpstr>
      <vt:lpstr>Future Work</vt:lpstr>
      <vt:lpstr>Contributions</vt:lpstr>
      <vt:lpstr>PowerPoint Presentation</vt:lpstr>
      <vt:lpstr>EBS Challenges in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6374 Project #2 Due: April 12 11:59pm</dc:title>
  <dc:creator>Wu, Panruo</dc:creator>
  <cp:lastModifiedBy>Turner, Glenn A</cp:lastModifiedBy>
  <cp:revision>49</cp:revision>
  <dcterms:created xsi:type="dcterms:W3CDTF">2018-03-21T09:44:05Z</dcterms:created>
  <dcterms:modified xsi:type="dcterms:W3CDTF">2023-04-27T03:08:44Z</dcterms:modified>
</cp:coreProperties>
</file>