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0"/>
  </p:notesMasterIdLst>
  <p:sldIdLst>
    <p:sldId id="256" r:id="rId2"/>
    <p:sldId id="261" r:id="rId3"/>
    <p:sldId id="258" r:id="rId4"/>
    <p:sldId id="259" r:id="rId5"/>
    <p:sldId id="260" r:id="rId6"/>
    <p:sldId id="296" r:id="rId7"/>
    <p:sldId id="297" r:id="rId8"/>
    <p:sldId id="292" r:id="rId9"/>
    <p:sldId id="299" r:id="rId10"/>
    <p:sldId id="300" r:id="rId11"/>
    <p:sldId id="301" r:id="rId12"/>
    <p:sldId id="293" r:id="rId13"/>
    <p:sldId id="302" r:id="rId14"/>
    <p:sldId id="303" r:id="rId15"/>
    <p:sldId id="294" r:id="rId16"/>
    <p:sldId id="304" r:id="rId17"/>
    <p:sldId id="295" r:id="rId18"/>
    <p:sldId id="30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Exo" panose="020B060402020202020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Lexend" panose="020B0604020202020204" charset="0"/>
      <p:regular r:id="rId34"/>
      <p:bold r:id="rId35"/>
    </p:embeddedFont>
    <p:embeddedFont>
      <p:font typeface="Lexend Medium" panose="020B0604020202020204" charset="0"/>
      <p:regular r:id="rId36"/>
      <p:bold r:id="rId37"/>
    </p:embeddedFont>
    <p:embeddedFont>
      <p:font typeface="Lexend SemiBold" panose="020B0604020202020204" charset="0"/>
      <p:regular r:id="rId38"/>
      <p:bold r:id="rId39"/>
    </p:embeddedFont>
    <p:embeddedFont>
      <p:font typeface="Libre Franklin" pitchFamily="2" charset="0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0AB"/>
    <a:srgbClr val="E6EEF5"/>
    <a:srgbClr val="3B6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92A567-1433-42D8-A4C2-3BAACE6802EA}">
  <a:tblStyle styleId="{F492A567-1433-42D8-A4C2-3BAACE6802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11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n Roger" userId="7053195b86a4c835" providerId="LiveId" clId="{AA059179-7CFB-4A1F-884D-B0D5B31A6B8E}"/>
    <pc:docChg chg="undo custSel addSld delSld modSld">
      <pc:chgData name="Glen Roger" userId="7053195b86a4c835" providerId="LiveId" clId="{AA059179-7CFB-4A1F-884D-B0D5B31A6B8E}" dt="2023-01-12T18:41:49.916" v="52" actId="14100"/>
      <pc:docMkLst>
        <pc:docMk/>
      </pc:docMkLst>
      <pc:sldChg chg="addSp delSp modSp mod modAnim">
        <pc:chgData name="Glen Roger" userId="7053195b86a4c835" providerId="LiveId" clId="{AA059179-7CFB-4A1F-884D-B0D5B31A6B8E}" dt="2023-01-12T18:41:49.916" v="52" actId="14100"/>
        <pc:sldMkLst>
          <pc:docMk/>
          <pc:sldMk cId="0" sldId="256"/>
        </pc:sldMkLst>
        <pc:spChg chg="add del">
          <ac:chgData name="Glen Roger" userId="7053195b86a4c835" providerId="LiveId" clId="{AA059179-7CFB-4A1F-884D-B0D5B31A6B8E}" dt="2023-01-12T18:36:31.984" v="3" actId="22"/>
          <ac:spMkLst>
            <pc:docMk/>
            <pc:sldMk cId="0" sldId="256"/>
            <ac:spMk id="3" creationId="{CC113626-365D-5B22-EDF6-B1D8ECCA25F9}"/>
          </ac:spMkLst>
        </pc:spChg>
        <pc:spChg chg="add del mod">
          <ac:chgData name="Glen Roger" userId="7053195b86a4c835" providerId="LiveId" clId="{AA059179-7CFB-4A1F-884D-B0D5B31A6B8E}" dt="2023-01-12T18:37:36.369" v="12" actId="478"/>
          <ac:spMkLst>
            <pc:docMk/>
            <pc:sldMk cId="0" sldId="256"/>
            <ac:spMk id="4" creationId="{0D9FA157-CE89-C3B1-D63C-0BFC6794C812}"/>
          </ac:spMkLst>
        </pc:spChg>
        <pc:spChg chg="add del">
          <ac:chgData name="Glen Roger" userId="7053195b86a4c835" providerId="LiveId" clId="{AA059179-7CFB-4A1F-884D-B0D5B31A6B8E}" dt="2023-01-12T18:37:48.433" v="16"/>
          <ac:spMkLst>
            <pc:docMk/>
            <pc:sldMk cId="0" sldId="256"/>
            <ac:spMk id="5" creationId="{B1D41235-51B6-6E27-D0D1-888296554BB9}"/>
          </ac:spMkLst>
        </pc:spChg>
        <pc:spChg chg="add mod">
          <ac:chgData name="Glen Roger" userId="7053195b86a4c835" providerId="LiveId" clId="{AA059179-7CFB-4A1F-884D-B0D5B31A6B8E}" dt="2023-01-12T18:41:49.916" v="52" actId="14100"/>
          <ac:spMkLst>
            <pc:docMk/>
            <pc:sldMk cId="0" sldId="256"/>
            <ac:spMk id="7" creationId="{C13CD3F0-14DD-87B6-79B7-C5A48865709D}"/>
          </ac:spMkLst>
        </pc:spChg>
        <pc:picChg chg="add mod">
          <ac:chgData name="Glen Roger" userId="7053195b86a4c835" providerId="LiveId" clId="{AA059179-7CFB-4A1F-884D-B0D5B31A6B8E}" dt="2023-01-12T18:37:55.821" v="19" actId="1076"/>
          <ac:picMkLst>
            <pc:docMk/>
            <pc:sldMk cId="0" sldId="256"/>
            <ac:picMk id="6" creationId="{4E0C795F-1ADD-4EB0-16C1-86819855C355}"/>
          </ac:picMkLst>
        </pc:picChg>
        <pc:picChg chg="add del mod">
          <ac:chgData name="Glen Roger" userId="7053195b86a4c835" providerId="LiveId" clId="{AA059179-7CFB-4A1F-884D-B0D5B31A6B8E}" dt="2023-01-12T18:37:09.672" v="9" actId="478"/>
          <ac:picMkLst>
            <pc:docMk/>
            <pc:sldMk cId="0" sldId="256"/>
            <ac:picMk id="1026" creationId="{B6C3969E-E329-75FE-C32B-A86E6A597F6A}"/>
          </ac:picMkLst>
        </pc:picChg>
      </pc:sldChg>
      <pc:sldChg chg="add del setBg">
        <pc:chgData name="Glen Roger" userId="7053195b86a4c835" providerId="LiveId" clId="{AA059179-7CFB-4A1F-884D-B0D5B31A6B8E}" dt="2023-01-12T18:36:20.350" v="1"/>
        <pc:sldMkLst>
          <pc:docMk/>
          <pc:sldMk cId="656412266" sldId="306"/>
        </pc:sldMkLst>
      </pc:sldChg>
    </pc:docChg>
  </pc:docChgLst>
  <pc:docChgLst>
    <pc:chgData name="Glen Roger" userId="7053195b86a4c835" providerId="LiveId" clId="{E8E88E13-139C-4ABC-BFE8-F17AB00884F1}"/>
    <pc:docChg chg="undo custSel modSld">
      <pc:chgData name="Glen Roger" userId="7053195b86a4c835" providerId="LiveId" clId="{E8E88E13-139C-4ABC-BFE8-F17AB00884F1}" dt="2023-01-13T07:54:32.908" v="157"/>
      <pc:docMkLst>
        <pc:docMk/>
      </pc:docMkLst>
      <pc:sldChg chg="addSp delSp modSp mod">
        <pc:chgData name="Glen Roger" userId="7053195b86a4c835" providerId="LiveId" clId="{E8E88E13-139C-4ABC-BFE8-F17AB00884F1}" dt="2023-01-12T11:40:21.031" v="5" actId="20577"/>
        <pc:sldMkLst>
          <pc:docMk/>
          <pc:sldMk cId="0" sldId="256"/>
        </pc:sldMkLst>
        <pc:spChg chg="add del mod">
          <ac:chgData name="Glen Roger" userId="7053195b86a4c835" providerId="LiveId" clId="{E8E88E13-139C-4ABC-BFE8-F17AB00884F1}" dt="2023-01-12T11:40:00.323" v="1" actId="478"/>
          <ac:spMkLst>
            <pc:docMk/>
            <pc:sldMk cId="0" sldId="256"/>
            <ac:spMk id="3" creationId="{17153901-2B2F-3267-FF7F-829AA6F0CDF4}"/>
          </ac:spMkLst>
        </pc:spChg>
        <pc:spChg chg="mod">
          <ac:chgData name="Glen Roger" userId="7053195b86a4c835" providerId="LiveId" clId="{E8E88E13-139C-4ABC-BFE8-F17AB00884F1}" dt="2023-01-12T11:40:21.031" v="5" actId="20577"/>
          <ac:spMkLst>
            <pc:docMk/>
            <pc:sldMk cId="0" sldId="256"/>
            <ac:spMk id="1218" creationId="{00000000-0000-0000-0000-000000000000}"/>
          </ac:spMkLst>
        </pc:spChg>
        <pc:spChg chg="del">
          <ac:chgData name="Glen Roger" userId="7053195b86a4c835" providerId="LiveId" clId="{E8E88E13-139C-4ABC-BFE8-F17AB00884F1}" dt="2023-01-12T11:39:58.494" v="0" actId="478"/>
          <ac:spMkLst>
            <pc:docMk/>
            <pc:sldMk cId="0" sldId="256"/>
            <ac:spMk id="1219" creationId="{00000000-0000-0000-0000-000000000000}"/>
          </ac:spMkLst>
        </pc:spChg>
      </pc:sldChg>
      <pc:sldChg chg="modAnim">
        <pc:chgData name="Glen Roger" userId="7053195b86a4c835" providerId="LiveId" clId="{E8E88E13-139C-4ABC-BFE8-F17AB00884F1}" dt="2023-01-12T11:52:44.481" v="69"/>
        <pc:sldMkLst>
          <pc:docMk/>
          <pc:sldMk cId="0" sldId="258"/>
        </pc:sldMkLst>
      </pc:sldChg>
      <pc:sldChg chg="modTransition">
        <pc:chgData name="Glen Roger" userId="7053195b86a4c835" providerId="LiveId" clId="{E8E88E13-139C-4ABC-BFE8-F17AB00884F1}" dt="2023-01-12T11:44:07.462" v="16"/>
        <pc:sldMkLst>
          <pc:docMk/>
          <pc:sldMk cId="0" sldId="259"/>
        </pc:sldMkLst>
      </pc:sldChg>
      <pc:sldChg chg="modSp mod modTransition modAnim">
        <pc:chgData name="Glen Roger" userId="7053195b86a4c835" providerId="LiveId" clId="{E8E88E13-139C-4ABC-BFE8-F17AB00884F1}" dt="2023-01-13T07:54:32.908" v="157"/>
        <pc:sldMkLst>
          <pc:docMk/>
          <pc:sldMk cId="0" sldId="260"/>
        </pc:sldMkLst>
        <pc:spChg chg="mod">
          <ac:chgData name="Glen Roger" userId="7053195b86a4c835" providerId="LiveId" clId="{E8E88E13-139C-4ABC-BFE8-F17AB00884F1}" dt="2023-01-13T07:54:32.908" v="157"/>
          <ac:spMkLst>
            <pc:docMk/>
            <pc:sldMk cId="0" sldId="260"/>
            <ac:spMk id="14" creationId="{9568FA2B-60F6-0B83-50F1-13FF2149AD3E}"/>
          </ac:spMkLst>
        </pc:spChg>
      </pc:sldChg>
      <pc:sldChg chg="modTransition modAnim">
        <pc:chgData name="Glen Roger" userId="7053195b86a4c835" providerId="LiveId" clId="{E8E88E13-139C-4ABC-BFE8-F17AB00884F1}" dt="2023-01-12T11:47:42.505" v="33"/>
        <pc:sldMkLst>
          <pc:docMk/>
          <pc:sldMk cId="0" sldId="261"/>
        </pc:sldMkLst>
      </pc:sldChg>
      <pc:sldChg chg="modTransition">
        <pc:chgData name="Glen Roger" userId="7053195b86a4c835" providerId="LiveId" clId="{E8E88E13-139C-4ABC-BFE8-F17AB00884F1}" dt="2023-01-12T11:46:29.977" v="25"/>
        <pc:sldMkLst>
          <pc:docMk/>
          <pc:sldMk cId="894812767" sldId="292"/>
        </pc:sldMkLst>
      </pc:sldChg>
      <pc:sldChg chg="modTransition">
        <pc:chgData name="Glen Roger" userId="7053195b86a4c835" providerId="LiveId" clId="{E8E88E13-139C-4ABC-BFE8-F17AB00884F1}" dt="2023-01-12T11:50:43.666" v="52"/>
        <pc:sldMkLst>
          <pc:docMk/>
          <pc:sldMk cId="3906192796" sldId="293"/>
        </pc:sldMkLst>
      </pc:sldChg>
      <pc:sldChg chg="modTransition">
        <pc:chgData name="Glen Roger" userId="7053195b86a4c835" providerId="LiveId" clId="{E8E88E13-139C-4ABC-BFE8-F17AB00884F1}" dt="2023-01-12T11:51:38.038" v="60"/>
        <pc:sldMkLst>
          <pc:docMk/>
          <pc:sldMk cId="3389691630" sldId="294"/>
        </pc:sldMkLst>
      </pc:sldChg>
      <pc:sldChg chg="modTransition">
        <pc:chgData name="Glen Roger" userId="7053195b86a4c835" providerId="LiveId" clId="{E8E88E13-139C-4ABC-BFE8-F17AB00884F1}" dt="2023-01-12T11:51:53.523" v="64"/>
        <pc:sldMkLst>
          <pc:docMk/>
          <pc:sldMk cId="3365243236" sldId="295"/>
        </pc:sldMkLst>
      </pc:sldChg>
      <pc:sldChg chg="modTransition modAnim">
        <pc:chgData name="Glen Roger" userId="7053195b86a4c835" providerId="LiveId" clId="{E8E88E13-139C-4ABC-BFE8-F17AB00884F1}" dt="2023-01-12T11:55:24.044" v="102"/>
        <pc:sldMkLst>
          <pc:docMk/>
          <pc:sldMk cId="2161209313" sldId="296"/>
        </pc:sldMkLst>
      </pc:sldChg>
      <pc:sldChg chg="modAnim">
        <pc:chgData name="Glen Roger" userId="7053195b86a4c835" providerId="LiveId" clId="{E8E88E13-139C-4ABC-BFE8-F17AB00884F1}" dt="2023-01-12T11:55:45.373" v="109"/>
        <pc:sldMkLst>
          <pc:docMk/>
          <pc:sldMk cId="4150592591" sldId="297"/>
        </pc:sldMkLst>
      </pc:sldChg>
      <pc:sldChg chg="modAnim">
        <pc:chgData name="Glen Roger" userId="7053195b86a4c835" providerId="LiveId" clId="{E8E88E13-139C-4ABC-BFE8-F17AB00884F1}" dt="2023-01-12T11:59:14.724" v="150"/>
        <pc:sldMkLst>
          <pc:docMk/>
          <pc:sldMk cId="2974497228" sldId="299"/>
        </pc:sldMkLst>
      </pc:sldChg>
      <pc:sldChg chg="modAnim">
        <pc:chgData name="Glen Roger" userId="7053195b86a4c835" providerId="LiveId" clId="{E8E88E13-139C-4ABC-BFE8-F17AB00884F1}" dt="2023-01-12T11:56:16.726" v="120"/>
        <pc:sldMkLst>
          <pc:docMk/>
          <pc:sldMk cId="751703323" sldId="300"/>
        </pc:sldMkLst>
      </pc:sldChg>
      <pc:sldChg chg="modAnim">
        <pc:chgData name="Glen Roger" userId="7053195b86a4c835" providerId="LiveId" clId="{E8E88E13-139C-4ABC-BFE8-F17AB00884F1}" dt="2023-01-12T11:56:29.692" v="125"/>
        <pc:sldMkLst>
          <pc:docMk/>
          <pc:sldMk cId="2437932864" sldId="301"/>
        </pc:sldMkLst>
      </pc:sldChg>
      <pc:sldChg chg="modSp mod modAnim">
        <pc:chgData name="Glen Roger" userId="7053195b86a4c835" providerId="LiveId" clId="{E8E88E13-139C-4ABC-BFE8-F17AB00884F1}" dt="2023-01-12T11:56:47.093" v="133"/>
        <pc:sldMkLst>
          <pc:docMk/>
          <pc:sldMk cId="4076680087" sldId="302"/>
        </pc:sldMkLst>
        <pc:grpChg chg="mod">
          <ac:chgData name="Glen Roger" userId="7053195b86a4c835" providerId="LiveId" clId="{E8E88E13-139C-4ABC-BFE8-F17AB00884F1}" dt="2023-01-12T11:56:37.578" v="127" actId="1076"/>
          <ac:grpSpMkLst>
            <pc:docMk/>
            <pc:sldMk cId="4076680087" sldId="302"/>
            <ac:grpSpMk id="2" creationId="{C947F0B6-8426-B215-3278-61F6B36D41A1}"/>
          </ac:grpSpMkLst>
        </pc:grpChg>
      </pc:sldChg>
      <pc:sldChg chg="modAnim">
        <pc:chgData name="Glen Roger" userId="7053195b86a4c835" providerId="LiveId" clId="{E8E88E13-139C-4ABC-BFE8-F17AB00884F1}" dt="2023-01-12T11:57:07.415" v="144"/>
        <pc:sldMkLst>
          <pc:docMk/>
          <pc:sldMk cId="1623734049" sldId="303"/>
        </pc:sldMkLst>
      </pc:sldChg>
      <pc:sldChg chg="modAnim">
        <pc:chgData name="Glen Roger" userId="7053195b86a4c835" providerId="LiveId" clId="{E8E88E13-139C-4ABC-BFE8-F17AB00884F1}" dt="2023-01-12T11:57:21.666" v="148"/>
        <pc:sldMkLst>
          <pc:docMk/>
          <pc:sldMk cId="3565802087" sldId="304"/>
        </pc:sldMkLst>
      </pc:sldChg>
      <pc:sldChg chg="modTransition">
        <pc:chgData name="Glen Roger" userId="7053195b86a4c835" providerId="LiveId" clId="{E8E88E13-139C-4ABC-BFE8-F17AB00884F1}" dt="2023-01-12T11:51:56.090" v="65"/>
        <pc:sldMkLst>
          <pc:docMk/>
          <pc:sldMk cId="2369103506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e0c3d6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e0c3d6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998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38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99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e0c3d6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e0c3d6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4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81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49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60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b82166ee1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b82166ee1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e0c3d6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e0c3d6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b82166ee1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b82166ee1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e0c3d6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e0c3d6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8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45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0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82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7233727">
            <a:off x="7076395" y="1541771"/>
            <a:ext cx="6376252" cy="5747640"/>
            <a:chOff x="-1155400" y="2779603"/>
            <a:chExt cx="3629811" cy="3271961"/>
          </a:xfrm>
        </p:grpSpPr>
        <p:sp>
          <p:nvSpPr>
            <p:cNvPr id="10" name="Google Shape;10;p2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6768661" y="2741456"/>
            <a:ext cx="1595431" cy="2096098"/>
            <a:chOff x="6835336" y="2503331"/>
            <a:chExt cx="1595431" cy="2096098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7228198" y="2847374"/>
              <a:ext cx="1188845" cy="1452218"/>
            </a:xfrm>
            <a:custGeom>
              <a:avLst/>
              <a:gdLst/>
              <a:ahLst/>
              <a:cxnLst/>
              <a:rect l="l" t="t" r="r" b="b"/>
              <a:pathLst>
                <a:path w="11348" h="13862" extrusionOk="0">
                  <a:moveTo>
                    <a:pt x="5815" y="0"/>
                  </a:moveTo>
                  <a:cubicBezTo>
                    <a:pt x="3450" y="0"/>
                    <a:pt x="1239" y="1604"/>
                    <a:pt x="477" y="4063"/>
                  </a:cubicBezTo>
                  <a:cubicBezTo>
                    <a:pt x="1" y="5622"/>
                    <a:pt x="239" y="6718"/>
                    <a:pt x="608" y="7777"/>
                  </a:cubicBezTo>
                  <a:cubicBezTo>
                    <a:pt x="1072" y="9135"/>
                    <a:pt x="1739" y="10432"/>
                    <a:pt x="1382" y="12635"/>
                  </a:cubicBezTo>
                  <a:lnTo>
                    <a:pt x="5013" y="13861"/>
                  </a:lnTo>
                  <a:cubicBezTo>
                    <a:pt x="6882" y="10373"/>
                    <a:pt x="9633" y="11123"/>
                    <a:pt x="10942" y="7611"/>
                  </a:cubicBezTo>
                  <a:cubicBezTo>
                    <a:pt x="11180" y="6956"/>
                    <a:pt x="11311" y="6289"/>
                    <a:pt x="11311" y="5634"/>
                  </a:cubicBezTo>
                  <a:cubicBezTo>
                    <a:pt x="11347" y="3265"/>
                    <a:pt x="9930" y="1050"/>
                    <a:pt x="7597" y="312"/>
                  </a:cubicBezTo>
                  <a:cubicBezTo>
                    <a:pt x="7007" y="100"/>
                    <a:pt x="6406" y="0"/>
                    <a:pt x="5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7228198" y="2845488"/>
              <a:ext cx="1188845" cy="993672"/>
            </a:xfrm>
            <a:custGeom>
              <a:avLst/>
              <a:gdLst/>
              <a:ahLst/>
              <a:cxnLst/>
              <a:rect l="l" t="t" r="r" b="b"/>
              <a:pathLst>
                <a:path w="11348" h="9485" extrusionOk="0">
                  <a:moveTo>
                    <a:pt x="5828" y="0"/>
                  </a:moveTo>
                  <a:cubicBezTo>
                    <a:pt x="3458" y="0"/>
                    <a:pt x="1240" y="1604"/>
                    <a:pt x="477" y="4057"/>
                  </a:cubicBezTo>
                  <a:cubicBezTo>
                    <a:pt x="1" y="5640"/>
                    <a:pt x="239" y="6736"/>
                    <a:pt x="608" y="7795"/>
                  </a:cubicBezTo>
                  <a:cubicBezTo>
                    <a:pt x="870" y="8045"/>
                    <a:pt x="1144" y="8272"/>
                    <a:pt x="1441" y="8462"/>
                  </a:cubicBezTo>
                  <a:cubicBezTo>
                    <a:pt x="2156" y="8926"/>
                    <a:pt x="2989" y="9236"/>
                    <a:pt x="3822" y="9379"/>
                  </a:cubicBezTo>
                  <a:cubicBezTo>
                    <a:pt x="3882" y="9391"/>
                    <a:pt x="3941" y="9391"/>
                    <a:pt x="4001" y="9403"/>
                  </a:cubicBezTo>
                  <a:cubicBezTo>
                    <a:pt x="4406" y="9455"/>
                    <a:pt x="4847" y="9484"/>
                    <a:pt x="5304" y="9484"/>
                  </a:cubicBezTo>
                  <a:cubicBezTo>
                    <a:pt x="7036" y="9484"/>
                    <a:pt x="9005" y="9063"/>
                    <a:pt x="10192" y="7867"/>
                  </a:cubicBezTo>
                  <a:cubicBezTo>
                    <a:pt x="10418" y="7652"/>
                    <a:pt x="10609" y="7414"/>
                    <a:pt x="10776" y="7129"/>
                  </a:cubicBezTo>
                  <a:cubicBezTo>
                    <a:pt x="11061" y="6640"/>
                    <a:pt x="11240" y="6140"/>
                    <a:pt x="11311" y="5640"/>
                  </a:cubicBezTo>
                  <a:cubicBezTo>
                    <a:pt x="11347" y="3271"/>
                    <a:pt x="9930" y="1056"/>
                    <a:pt x="7597" y="306"/>
                  </a:cubicBezTo>
                  <a:cubicBezTo>
                    <a:pt x="7011" y="98"/>
                    <a:pt x="6415" y="0"/>
                    <a:pt x="5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7293046" y="3182406"/>
              <a:ext cx="1059358" cy="804366"/>
            </a:xfrm>
            <a:custGeom>
              <a:avLst/>
              <a:gdLst/>
              <a:ahLst/>
              <a:cxnLst/>
              <a:rect l="l" t="t" r="r" b="b"/>
              <a:pathLst>
                <a:path w="10112" h="7678" extrusionOk="0">
                  <a:moveTo>
                    <a:pt x="4875" y="0"/>
                  </a:moveTo>
                  <a:cubicBezTo>
                    <a:pt x="2796" y="0"/>
                    <a:pt x="999" y="1773"/>
                    <a:pt x="634" y="3567"/>
                  </a:cubicBezTo>
                  <a:cubicBezTo>
                    <a:pt x="0" y="6223"/>
                    <a:pt x="2317" y="7678"/>
                    <a:pt x="4717" y="7678"/>
                  </a:cubicBezTo>
                  <a:cubicBezTo>
                    <a:pt x="6331" y="7678"/>
                    <a:pt x="7983" y="7020"/>
                    <a:pt x="8801" y="5627"/>
                  </a:cubicBezTo>
                  <a:cubicBezTo>
                    <a:pt x="10111" y="3043"/>
                    <a:pt x="7718" y="353"/>
                    <a:pt x="5349" y="31"/>
                  </a:cubicBezTo>
                  <a:cubicBezTo>
                    <a:pt x="5189" y="10"/>
                    <a:pt x="5031" y="0"/>
                    <a:pt x="48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7505190" y="2898708"/>
              <a:ext cx="682109" cy="247135"/>
            </a:xfrm>
            <a:custGeom>
              <a:avLst/>
              <a:gdLst/>
              <a:ahLst/>
              <a:cxnLst/>
              <a:rect l="l" t="t" r="r" b="b"/>
              <a:pathLst>
                <a:path w="6511" h="2359" extrusionOk="0">
                  <a:moveTo>
                    <a:pt x="3713" y="1"/>
                  </a:moveTo>
                  <a:cubicBezTo>
                    <a:pt x="2320" y="1"/>
                    <a:pt x="903" y="655"/>
                    <a:pt x="522" y="1263"/>
                  </a:cubicBezTo>
                  <a:cubicBezTo>
                    <a:pt x="0" y="2001"/>
                    <a:pt x="1029" y="2358"/>
                    <a:pt x="2333" y="2358"/>
                  </a:cubicBezTo>
                  <a:cubicBezTo>
                    <a:pt x="3469" y="2358"/>
                    <a:pt x="4813" y="2087"/>
                    <a:pt x="5523" y="1560"/>
                  </a:cubicBezTo>
                  <a:cubicBezTo>
                    <a:pt x="6511" y="727"/>
                    <a:pt x="5189" y="13"/>
                    <a:pt x="371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8131251" y="3131072"/>
              <a:ext cx="166049" cy="156201"/>
            </a:xfrm>
            <a:custGeom>
              <a:avLst/>
              <a:gdLst/>
              <a:ahLst/>
              <a:cxnLst/>
              <a:rect l="l" t="t" r="r" b="b"/>
              <a:pathLst>
                <a:path w="1585" h="1491" extrusionOk="0">
                  <a:moveTo>
                    <a:pt x="922" y="0"/>
                  </a:moveTo>
                  <a:cubicBezTo>
                    <a:pt x="796" y="0"/>
                    <a:pt x="669" y="28"/>
                    <a:pt x="560" y="81"/>
                  </a:cubicBezTo>
                  <a:cubicBezTo>
                    <a:pt x="167" y="283"/>
                    <a:pt x="1" y="783"/>
                    <a:pt x="108" y="1116"/>
                  </a:cubicBezTo>
                  <a:cubicBezTo>
                    <a:pt x="180" y="1382"/>
                    <a:pt x="368" y="1491"/>
                    <a:pt x="586" y="1491"/>
                  </a:cubicBezTo>
                  <a:cubicBezTo>
                    <a:pt x="1014" y="1491"/>
                    <a:pt x="1560" y="1070"/>
                    <a:pt x="1584" y="581"/>
                  </a:cubicBezTo>
                  <a:cubicBezTo>
                    <a:pt x="1575" y="185"/>
                    <a:pt x="1250" y="0"/>
                    <a:pt x="9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7729696" y="3732308"/>
              <a:ext cx="449117" cy="268716"/>
            </a:xfrm>
            <a:custGeom>
              <a:avLst/>
              <a:gdLst/>
              <a:ahLst/>
              <a:cxnLst/>
              <a:rect l="l" t="t" r="r" b="b"/>
              <a:pathLst>
                <a:path w="4287" h="2565" extrusionOk="0">
                  <a:moveTo>
                    <a:pt x="1406" y="342"/>
                  </a:moveTo>
                  <a:cubicBezTo>
                    <a:pt x="1477" y="390"/>
                    <a:pt x="1537" y="426"/>
                    <a:pt x="1596" y="473"/>
                  </a:cubicBezTo>
                  <a:cubicBezTo>
                    <a:pt x="1727" y="592"/>
                    <a:pt x="1787" y="747"/>
                    <a:pt x="1787" y="878"/>
                  </a:cubicBezTo>
                  <a:cubicBezTo>
                    <a:pt x="1787" y="997"/>
                    <a:pt x="1751" y="1104"/>
                    <a:pt x="1656" y="1176"/>
                  </a:cubicBezTo>
                  <a:cubicBezTo>
                    <a:pt x="1595" y="1226"/>
                    <a:pt x="1501" y="1276"/>
                    <a:pt x="1401" y="1276"/>
                  </a:cubicBezTo>
                  <a:cubicBezTo>
                    <a:pt x="1383" y="1276"/>
                    <a:pt x="1364" y="1275"/>
                    <a:pt x="1346" y="1271"/>
                  </a:cubicBezTo>
                  <a:cubicBezTo>
                    <a:pt x="1215" y="1235"/>
                    <a:pt x="1132" y="1128"/>
                    <a:pt x="1108" y="1092"/>
                  </a:cubicBezTo>
                  <a:cubicBezTo>
                    <a:pt x="1036" y="949"/>
                    <a:pt x="1013" y="819"/>
                    <a:pt x="1060" y="688"/>
                  </a:cubicBezTo>
                  <a:cubicBezTo>
                    <a:pt x="1120" y="557"/>
                    <a:pt x="1239" y="414"/>
                    <a:pt x="1406" y="342"/>
                  </a:cubicBezTo>
                  <a:close/>
                  <a:moveTo>
                    <a:pt x="3013" y="854"/>
                  </a:moveTo>
                  <a:cubicBezTo>
                    <a:pt x="3156" y="1092"/>
                    <a:pt x="3203" y="1354"/>
                    <a:pt x="3096" y="1592"/>
                  </a:cubicBezTo>
                  <a:cubicBezTo>
                    <a:pt x="3043" y="1730"/>
                    <a:pt x="2925" y="1848"/>
                    <a:pt x="2766" y="1848"/>
                  </a:cubicBezTo>
                  <a:cubicBezTo>
                    <a:pt x="2746" y="1848"/>
                    <a:pt x="2725" y="1846"/>
                    <a:pt x="2703" y="1842"/>
                  </a:cubicBezTo>
                  <a:cubicBezTo>
                    <a:pt x="2584" y="1831"/>
                    <a:pt x="2489" y="1747"/>
                    <a:pt x="2441" y="1664"/>
                  </a:cubicBezTo>
                  <a:cubicBezTo>
                    <a:pt x="2406" y="1592"/>
                    <a:pt x="2406" y="1509"/>
                    <a:pt x="2418" y="1390"/>
                  </a:cubicBezTo>
                  <a:cubicBezTo>
                    <a:pt x="2441" y="1271"/>
                    <a:pt x="2537" y="914"/>
                    <a:pt x="2918" y="854"/>
                  </a:cubicBezTo>
                  <a:close/>
                  <a:moveTo>
                    <a:pt x="872" y="0"/>
                  </a:moveTo>
                  <a:cubicBezTo>
                    <a:pt x="631" y="0"/>
                    <a:pt x="401" y="67"/>
                    <a:pt x="239" y="223"/>
                  </a:cubicBezTo>
                  <a:cubicBezTo>
                    <a:pt x="84" y="390"/>
                    <a:pt x="1" y="628"/>
                    <a:pt x="48" y="890"/>
                  </a:cubicBezTo>
                  <a:cubicBezTo>
                    <a:pt x="84" y="1116"/>
                    <a:pt x="203" y="1342"/>
                    <a:pt x="322" y="1545"/>
                  </a:cubicBezTo>
                  <a:cubicBezTo>
                    <a:pt x="330" y="1577"/>
                    <a:pt x="359" y="1592"/>
                    <a:pt x="392" y="1592"/>
                  </a:cubicBezTo>
                  <a:cubicBezTo>
                    <a:pt x="408" y="1592"/>
                    <a:pt x="425" y="1588"/>
                    <a:pt x="441" y="1581"/>
                  </a:cubicBezTo>
                  <a:cubicBezTo>
                    <a:pt x="477" y="1557"/>
                    <a:pt x="501" y="1497"/>
                    <a:pt x="465" y="1461"/>
                  </a:cubicBezTo>
                  <a:cubicBezTo>
                    <a:pt x="346" y="1259"/>
                    <a:pt x="239" y="1069"/>
                    <a:pt x="215" y="866"/>
                  </a:cubicBezTo>
                  <a:cubicBezTo>
                    <a:pt x="203" y="747"/>
                    <a:pt x="179" y="521"/>
                    <a:pt x="358" y="342"/>
                  </a:cubicBezTo>
                  <a:cubicBezTo>
                    <a:pt x="489" y="226"/>
                    <a:pt x="673" y="172"/>
                    <a:pt x="868" y="172"/>
                  </a:cubicBezTo>
                  <a:cubicBezTo>
                    <a:pt x="991" y="172"/>
                    <a:pt x="1119" y="193"/>
                    <a:pt x="1239" y="235"/>
                  </a:cubicBezTo>
                  <a:cubicBezTo>
                    <a:pt x="1096" y="330"/>
                    <a:pt x="989" y="461"/>
                    <a:pt x="929" y="604"/>
                  </a:cubicBezTo>
                  <a:cubicBezTo>
                    <a:pt x="858" y="807"/>
                    <a:pt x="882" y="997"/>
                    <a:pt x="989" y="1176"/>
                  </a:cubicBezTo>
                  <a:cubicBezTo>
                    <a:pt x="1036" y="1247"/>
                    <a:pt x="1132" y="1378"/>
                    <a:pt x="1334" y="1426"/>
                  </a:cubicBezTo>
                  <a:cubicBezTo>
                    <a:pt x="1368" y="1434"/>
                    <a:pt x="1402" y="1437"/>
                    <a:pt x="1436" y="1437"/>
                  </a:cubicBezTo>
                  <a:cubicBezTo>
                    <a:pt x="1560" y="1437"/>
                    <a:pt x="1684" y="1388"/>
                    <a:pt x="1787" y="1295"/>
                  </a:cubicBezTo>
                  <a:cubicBezTo>
                    <a:pt x="1906" y="1176"/>
                    <a:pt x="1989" y="1021"/>
                    <a:pt x="1989" y="866"/>
                  </a:cubicBezTo>
                  <a:cubicBezTo>
                    <a:pt x="2001" y="664"/>
                    <a:pt x="1906" y="473"/>
                    <a:pt x="1751" y="330"/>
                  </a:cubicBezTo>
                  <a:cubicBezTo>
                    <a:pt x="1715" y="295"/>
                    <a:pt x="1691" y="283"/>
                    <a:pt x="1656" y="247"/>
                  </a:cubicBezTo>
                  <a:cubicBezTo>
                    <a:pt x="1727" y="234"/>
                    <a:pt x="1801" y="228"/>
                    <a:pt x="1877" y="228"/>
                  </a:cubicBezTo>
                  <a:cubicBezTo>
                    <a:pt x="2220" y="228"/>
                    <a:pt x="2593" y="356"/>
                    <a:pt x="2846" y="580"/>
                  </a:cubicBezTo>
                  <a:lnTo>
                    <a:pt x="2906" y="640"/>
                  </a:lnTo>
                  <a:cubicBezTo>
                    <a:pt x="2501" y="699"/>
                    <a:pt x="2310" y="1021"/>
                    <a:pt x="2263" y="1319"/>
                  </a:cubicBezTo>
                  <a:cubicBezTo>
                    <a:pt x="2251" y="1426"/>
                    <a:pt x="2239" y="1581"/>
                    <a:pt x="2310" y="1711"/>
                  </a:cubicBezTo>
                  <a:cubicBezTo>
                    <a:pt x="2382" y="1854"/>
                    <a:pt x="2537" y="1962"/>
                    <a:pt x="2703" y="1997"/>
                  </a:cubicBezTo>
                  <a:cubicBezTo>
                    <a:pt x="2726" y="2000"/>
                    <a:pt x="2748" y="2002"/>
                    <a:pt x="2770" y="2002"/>
                  </a:cubicBezTo>
                  <a:cubicBezTo>
                    <a:pt x="3013" y="2002"/>
                    <a:pt x="3211" y="1826"/>
                    <a:pt x="3299" y="1640"/>
                  </a:cubicBezTo>
                  <a:cubicBezTo>
                    <a:pt x="3394" y="1378"/>
                    <a:pt x="3382" y="1116"/>
                    <a:pt x="3263" y="866"/>
                  </a:cubicBezTo>
                  <a:lnTo>
                    <a:pt x="3263" y="866"/>
                  </a:lnTo>
                  <a:cubicBezTo>
                    <a:pt x="3453" y="926"/>
                    <a:pt x="3656" y="1045"/>
                    <a:pt x="3775" y="1176"/>
                  </a:cubicBezTo>
                  <a:cubicBezTo>
                    <a:pt x="3977" y="1402"/>
                    <a:pt x="4084" y="1640"/>
                    <a:pt x="4049" y="1866"/>
                  </a:cubicBezTo>
                  <a:cubicBezTo>
                    <a:pt x="4025" y="2104"/>
                    <a:pt x="3846" y="2295"/>
                    <a:pt x="3572" y="2378"/>
                  </a:cubicBezTo>
                  <a:cubicBezTo>
                    <a:pt x="3537" y="2402"/>
                    <a:pt x="3501" y="2462"/>
                    <a:pt x="3513" y="2497"/>
                  </a:cubicBezTo>
                  <a:cubicBezTo>
                    <a:pt x="3513" y="2534"/>
                    <a:pt x="3542" y="2564"/>
                    <a:pt x="3600" y="2564"/>
                  </a:cubicBezTo>
                  <a:cubicBezTo>
                    <a:pt x="3616" y="2564"/>
                    <a:pt x="3635" y="2562"/>
                    <a:pt x="3656" y="2557"/>
                  </a:cubicBezTo>
                  <a:lnTo>
                    <a:pt x="3668" y="2557"/>
                  </a:lnTo>
                  <a:cubicBezTo>
                    <a:pt x="3989" y="2438"/>
                    <a:pt x="4215" y="2188"/>
                    <a:pt x="4263" y="1890"/>
                  </a:cubicBezTo>
                  <a:cubicBezTo>
                    <a:pt x="4287" y="1604"/>
                    <a:pt x="4168" y="1307"/>
                    <a:pt x="3930" y="1057"/>
                  </a:cubicBezTo>
                  <a:cubicBezTo>
                    <a:pt x="3775" y="878"/>
                    <a:pt x="3489" y="699"/>
                    <a:pt x="3180" y="652"/>
                  </a:cubicBezTo>
                  <a:cubicBezTo>
                    <a:pt x="3132" y="580"/>
                    <a:pt x="3072" y="521"/>
                    <a:pt x="3001" y="461"/>
                  </a:cubicBezTo>
                  <a:cubicBezTo>
                    <a:pt x="2706" y="211"/>
                    <a:pt x="2269" y="68"/>
                    <a:pt x="1879" y="68"/>
                  </a:cubicBezTo>
                  <a:cubicBezTo>
                    <a:pt x="1749" y="68"/>
                    <a:pt x="1625" y="84"/>
                    <a:pt x="1513" y="116"/>
                  </a:cubicBezTo>
                  <a:cubicBezTo>
                    <a:pt x="1489" y="116"/>
                    <a:pt x="1477" y="128"/>
                    <a:pt x="1465" y="128"/>
                  </a:cubicBezTo>
                  <a:cubicBezTo>
                    <a:pt x="1281" y="47"/>
                    <a:pt x="1072" y="0"/>
                    <a:pt x="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8209928" y="3619688"/>
              <a:ext cx="21267" cy="567603"/>
            </a:xfrm>
            <a:custGeom>
              <a:avLst/>
              <a:gdLst/>
              <a:ahLst/>
              <a:cxnLst/>
              <a:rect l="l" t="t" r="r" b="b"/>
              <a:pathLst>
                <a:path w="203" h="5418" extrusionOk="0">
                  <a:moveTo>
                    <a:pt x="48" y="0"/>
                  </a:moveTo>
                  <a:cubicBezTo>
                    <a:pt x="12" y="0"/>
                    <a:pt x="1" y="24"/>
                    <a:pt x="1" y="48"/>
                  </a:cubicBezTo>
                  <a:lnTo>
                    <a:pt x="120" y="5382"/>
                  </a:lnTo>
                  <a:cubicBezTo>
                    <a:pt x="120" y="5406"/>
                    <a:pt x="132" y="5418"/>
                    <a:pt x="167" y="5418"/>
                  </a:cubicBezTo>
                  <a:cubicBezTo>
                    <a:pt x="191" y="5418"/>
                    <a:pt x="203" y="5394"/>
                    <a:pt x="203" y="5382"/>
                  </a:cubicBezTo>
                  <a:lnTo>
                    <a:pt x="84" y="48"/>
                  </a:lnTo>
                  <a:cubicBezTo>
                    <a:pt x="84" y="24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7593715" y="3834557"/>
              <a:ext cx="360593" cy="443774"/>
            </a:xfrm>
            <a:custGeom>
              <a:avLst/>
              <a:gdLst/>
              <a:ahLst/>
              <a:cxnLst/>
              <a:rect l="l" t="t" r="r" b="b"/>
              <a:pathLst>
                <a:path w="3442" h="4236" extrusionOk="0">
                  <a:moveTo>
                    <a:pt x="3400" y="0"/>
                  </a:moveTo>
                  <a:cubicBezTo>
                    <a:pt x="3388" y="0"/>
                    <a:pt x="3376" y="3"/>
                    <a:pt x="3370" y="9"/>
                  </a:cubicBezTo>
                  <a:lnTo>
                    <a:pt x="25" y="4164"/>
                  </a:lnTo>
                  <a:cubicBezTo>
                    <a:pt x="1" y="4176"/>
                    <a:pt x="1" y="4200"/>
                    <a:pt x="25" y="4224"/>
                  </a:cubicBezTo>
                  <a:cubicBezTo>
                    <a:pt x="25" y="4236"/>
                    <a:pt x="36" y="4236"/>
                    <a:pt x="48" y="4236"/>
                  </a:cubicBezTo>
                  <a:cubicBezTo>
                    <a:pt x="60" y="4236"/>
                    <a:pt x="84" y="4236"/>
                    <a:pt x="84" y="4224"/>
                  </a:cubicBezTo>
                  <a:lnTo>
                    <a:pt x="3430" y="69"/>
                  </a:lnTo>
                  <a:cubicBezTo>
                    <a:pt x="3442" y="57"/>
                    <a:pt x="3442" y="21"/>
                    <a:pt x="3430" y="9"/>
                  </a:cubicBezTo>
                  <a:cubicBezTo>
                    <a:pt x="3424" y="3"/>
                    <a:pt x="3412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7900564" y="4174723"/>
              <a:ext cx="410459" cy="424707"/>
            </a:xfrm>
            <a:custGeom>
              <a:avLst/>
              <a:gdLst/>
              <a:ahLst/>
              <a:cxnLst/>
              <a:rect l="l" t="t" r="r" b="b"/>
              <a:pathLst>
                <a:path w="3918" h="40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cubicBezTo>
                    <a:pt x="989" y="3965"/>
                    <a:pt x="1001" y="3965"/>
                    <a:pt x="1013" y="3965"/>
                  </a:cubicBezTo>
                  <a:cubicBezTo>
                    <a:pt x="1192" y="4025"/>
                    <a:pt x="1374" y="4054"/>
                    <a:pt x="1548" y="4054"/>
                  </a:cubicBezTo>
                  <a:cubicBezTo>
                    <a:pt x="1965" y="4054"/>
                    <a:pt x="2336" y="3890"/>
                    <a:pt x="2513" y="3596"/>
                  </a:cubicBezTo>
                  <a:lnTo>
                    <a:pt x="3918" y="1191"/>
                  </a:ln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8080127" y="4174723"/>
              <a:ext cx="230897" cy="414231"/>
            </a:xfrm>
            <a:custGeom>
              <a:avLst/>
              <a:gdLst/>
              <a:ahLst/>
              <a:cxnLst/>
              <a:rect l="l" t="t" r="r" b="b"/>
              <a:pathLst>
                <a:path w="2204" h="39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7845668" y="4137322"/>
              <a:ext cx="470384" cy="187106"/>
            </a:xfrm>
            <a:custGeom>
              <a:avLst/>
              <a:gdLst/>
              <a:ahLst/>
              <a:cxnLst/>
              <a:rect l="l" t="t" r="r" b="b"/>
              <a:pathLst>
                <a:path w="4490" h="1786" extrusionOk="0">
                  <a:moveTo>
                    <a:pt x="276" y="1"/>
                  </a:moveTo>
                  <a:cubicBezTo>
                    <a:pt x="164" y="1"/>
                    <a:pt x="71" y="56"/>
                    <a:pt x="37" y="143"/>
                  </a:cubicBezTo>
                  <a:cubicBezTo>
                    <a:pt x="1" y="179"/>
                    <a:pt x="1" y="215"/>
                    <a:pt x="25" y="227"/>
                  </a:cubicBezTo>
                  <a:cubicBezTo>
                    <a:pt x="37" y="334"/>
                    <a:pt x="120" y="417"/>
                    <a:pt x="263" y="465"/>
                  </a:cubicBezTo>
                  <a:lnTo>
                    <a:pt x="1811" y="989"/>
                  </a:lnTo>
                  <a:lnTo>
                    <a:pt x="4097" y="1763"/>
                  </a:lnTo>
                  <a:cubicBezTo>
                    <a:pt x="4141" y="1779"/>
                    <a:pt x="4186" y="1786"/>
                    <a:pt x="4228" y="1786"/>
                  </a:cubicBezTo>
                  <a:cubicBezTo>
                    <a:pt x="4343" y="1786"/>
                    <a:pt x="4440" y="1731"/>
                    <a:pt x="4466" y="1644"/>
                  </a:cubicBezTo>
                  <a:cubicBezTo>
                    <a:pt x="4490" y="1608"/>
                    <a:pt x="4490" y="1596"/>
                    <a:pt x="4490" y="1572"/>
                  </a:cubicBezTo>
                  <a:cubicBezTo>
                    <a:pt x="4466" y="1465"/>
                    <a:pt x="4382" y="1370"/>
                    <a:pt x="4251" y="1334"/>
                  </a:cubicBezTo>
                  <a:lnTo>
                    <a:pt x="1965" y="560"/>
                  </a:lnTo>
                  <a:lnTo>
                    <a:pt x="406" y="24"/>
                  </a:lnTo>
                  <a:cubicBezTo>
                    <a:pt x="361" y="8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7894278" y="4230876"/>
              <a:ext cx="431726" cy="174639"/>
            </a:xfrm>
            <a:custGeom>
              <a:avLst/>
              <a:gdLst/>
              <a:ahLst/>
              <a:cxnLst/>
              <a:rect l="l" t="t" r="r" b="b"/>
              <a:pathLst>
                <a:path w="4121" h="1667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55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3727" y="1644"/>
                  </a:lnTo>
                  <a:cubicBezTo>
                    <a:pt x="3772" y="1659"/>
                    <a:pt x="3817" y="1667"/>
                    <a:pt x="3859" y="1667"/>
                  </a:cubicBezTo>
                  <a:cubicBezTo>
                    <a:pt x="3975" y="1667"/>
                    <a:pt x="4073" y="1612"/>
                    <a:pt x="4108" y="1524"/>
                  </a:cubicBezTo>
                  <a:cubicBezTo>
                    <a:pt x="4120" y="1489"/>
                    <a:pt x="4120" y="1477"/>
                    <a:pt x="4120" y="1453"/>
                  </a:cubicBezTo>
                  <a:cubicBezTo>
                    <a:pt x="4108" y="1346"/>
                    <a:pt x="4013" y="1251"/>
                    <a:pt x="3882" y="1215"/>
                  </a:cubicBez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7941736" y="4324429"/>
              <a:ext cx="395478" cy="162172"/>
            </a:xfrm>
            <a:custGeom>
              <a:avLst/>
              <a:gdLst/>
              <a:ahLst/>
              <a:cxnLst/>
              <a:rect l="l" t="t" r="r" b="b"/>
              <a:pathLst>
                <a:path w="3775" h="1548" extrusionOk="0">
                  <a:moveTo>
                    <a:pt x="257" y="1"/>
                  </a:moveTo>
                  <a:cubicBezTo>
                    <a:pt x="146" y="1"/>
                    <a:pt x="47" y="56"/>
                    <a:pt x="12" y="143"/>
                  </a:cubicBezTo>
                  <a:cubicBezTo>
                    <a:pt x="1" y="143"/>
                    <a:pt x="1" y="167"/>
                    <a:pt x="1" y="203"/>
                  </a:cubicBezTo>
                  <a:cubicBezTo>
                    <a:pt x="12" y="298"/>
                    <a:pt x="108" y="393"/>
                    <a:pt x="239" y="441"/>
                  </a:cubicBezTo>
                  <a:lnTo>
                    <a:pt x="1394" y="834"/>
                  </a:lnTo>
                  <a:lnTo>
                    <a:pt x="3394" y="1524"/>
                  </a:lnTo>
                  <a:cubicBezTo>
                    <a:pt x="3438" y="1540"/>
                    <a:pt x="3482" y="1548"/>
                    <a:pt x="3523" y="1548"/>
                  </a:cubicBezTo>
                  <a:cubicBezTo>
                    <a:pt x="3636" y="1548"/>
                    <a:pt x="3728" y="1493"/>
                    <a:pt x="3763" y="1405"/>
                  </a:cubicBezTo>
                  <a:cubicBezTo>
                    <a:pt x="3775" y="1370"/>
                    <a:pt x="3775" y="1358"/>
                    <a:pt x="3775" y="1334"/>
                  </a:cubicBezTo>
                  <a:cubicBezTo>
                    <a:pt x="3763" y="1227"/>
                    <a:pt x="3680" y="1132"/>
                    <a:pt x="3537" y="1096"/>
                  </a:cubicBezTo>
                  <a:lnTo>
                    <a:pt x="1560" y="417"/>
                  </a:lnTo>
                  <a:lnTo>
                    <a:pt x="382" y="24"/>
                  </a:lnTo>
                  <a:cubicBezTo>
                    <a:pt x="340" y="8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7987831" y="4413059"/>
              <a:ext cx="360593" cy="149706"/>
            </a:xfrm>
            <a:custGeom>
              <a:avLst/>
              <a:gdLst/>
              <a:ahLst/>
              <a:cxnLst/>
              <a:rect l="l" t="t" r="r" b="b"/>
              <a:pathLst>
                <a:path w="3442" h="1429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3048" y="1405"/>
                  </a:lnTo>
                  <a:cubicBezTo>
                    <a:pt x="3093" y="1421"/>
                    <a:pt x="3138" y="1428"/>
                    <a:pt x="3180" y="1428"/>
                  </a:cubicBezTo>
                  <a:cubicBezTo>
                    <a:pt x="3296" y="1428"/>
                    <a:pt x="3394" y="1373"/>
                    <a:pt x="3429" y="1286"/>
                  </a:cubicBezTo>
                  <a:cubicBezTo>
                    <a:pt x="3441" y="1262"/>
                    <a:pt x="3441" y="1238"/>
                    <a:pt x="3441" y="1214"/>
                  </a:cubicBezTo>
                  <a:cubicBezTo>
                    <a:pt x="3429" y="1107"/>
                    <a:pt x="3334" y="1024"/>
                    <a:pt x="3203" y="976"/>
                  </a:cubicBez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111346" y="4138579"/>
              <a:ext cx="204706" cy="103610"/>
            </a:xfrm>
            <a:custGeom>
              <a:avLst/>
              <a:gdLst/>
              <a:ahLst/>
              <a:cxnLst/>
              <a:rect l="l" t="t" r="r" b="b"/>
              <a:pathLst>
                <a:path w="1954" h="989" extrusionOk="0">
                  <a:moveTo>
                    <a:pt x="262" y="1"/>
                  </a:moveTo>
                  <a:cubicBezTo>
                    <a:pt x="147" y="1"/>
                    <a:pt x="51" y="56"/>
                    <a:pt x="25" y="143"/>
                  </a:cubicBezTo>
                  <a:cubicBezTo>
                    <a:pt x="1" y="167"/>
                    <a:pt x="1" y="191"/>
                    <a:pt x="1" y="215"/>
                  </a:cubicBezTo>
                  <a:cubicBezTo>
                    <a:pt x="25" y="322"/>
                    <a:pt x="108" y="429"/>
                    <a:pt x="239" y="465"/>
                  </a:cubicBezTo>
                  <a:lnTo>
                    <a:pt x="1787" y="989"/>
                  </a:lnTo>
                  <a:lnTo>
                    <a:pt x="1954" y="560"/>
                  </a:lnTo>
                  <a:lnTo>
                    <a:pt x="394" y="24"/>
                  </a:lnTo>
                  <a:cubicBezTo>
                    <a:pt x="349" y="8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8142565" y="4230876"/>
              <a:ext cx="183439" cy="96172"/>
            </a:xfrm>
            <a:custGeom>
              <a:avLst/>
              <a:gdLst/>
              <a:ahLst/>
              <a:cxnLst/>
              <a:rect l="l" t="t" r="r" b="b"/>
              <a:pathLst>
                <a:path w="1751" h="918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67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8173680" y="4322020"/>
              <a:ext cx="163534" cy="89781"/>
            </a:xfrm>
            <a:custGeom>
              <a:avLst/>
              <a:gdLst/>
              <a:ahLst/>
              <a:cxnLst/>
              <a:rect l="l" t="t" r="r" b="b"/>
              <a:pathLst>
                <a:path w="1561" h="857" extrusionOk="0">
                  <a:moveTo>
                    <a:pt x="257" y="0"/>
                  </a:moveTo>
                  <a:cubicBezTo>
                    <a:pt x="146" y="0"/>
                    <a:pt x="47" y="55"/>
                    <a:pt x="12" y="143"/>
                  </a:cubicBezTo>
                  <a:cubicBezTo>
                    <a:pt x="1" y="178"/>
                    <a:pt x="1" y="190"/>
                    <a:pt x="1" y="226"/>
                  </a:cubicBezTo>
                  <a:cubicBezTo>
                    <a:pt x="12" y="309"/>
                    <a:pt x="108" y="416"/>
                    <a:pt x="239" y="464"/>
                  </a:cubicBezTo>
                  <a:lnTo>
                    <a:pt x="1394" y="857"/>
                  </a:lnTo>
                  <a:lnTo>
                    <a:pt x="1560" y="428"/>
                  </a:lnTo>
                  <a:lnTo>
                    <a:pt x="382" y="23"/>
                  </a:lnTo>
                  <a:cubicBezTo>
                    <a:pt x="340" y="8"/>
                    <a:pt x="29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8204899" y="4413059"/>
              <a:ext cx="143525" cy="82343"/>
            </a:xfrm>
            <a:custGeom>
              <a:avLst/>
              <a:gdLst/>
              <a:ahLst/>
              <a:cxnLst/>
              <a:rect l="l" t="t" r="r" b="b"/>
              <a:pathLst>
                <a:path w="1370" h="786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 flipH="1">
              <a:off x="6835336" y="2503331"/>
              <a:ext cx="1595431" cy="1513094"/>
              <a:chOff x="844375" y="2446900"/>
              <a:chExt cx="1476977" cy="1400754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1643429" y="2446900"/>
                <a:ext cx="205608" cy="32111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3311" extrusionOk="0">
                    <a:moveTo>
                      <a:pt x="1" y="0"/>
                    </a:moveTo>
                    <a:lnTo>
                      <a:pt x="155" y="3191"/>
                    </a:lnTo>
                    <a:lnTo>
                      <a:pt x="584" y="3310"/>
                    </a:lnTo>
                    <a:lnTo>
                      <a:pt x="212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69103" y="3593553"/>
                <a:ext cx="352250" cy="254101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2620" extrusionOk="0">
                    <a:moveTo>
                      <a:pt x="191" y="0"/>
                    </a:moveTo>
                    <a:lnTo>
                      <a:pt x="0" y="417"/>
                    </a:lnTo>
                    <a:lnTo>
                      <a:pt x="2286" y="2620"/>
                    </a:lnTo>
                    <a:lnTo>
                      <a:pt x="3632" y="100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957562" y="2874119"/>
                <a:ext cx="311807" cy="2010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2073" extrusionOk="0">
                    <a:moveTo>
                      <a:pt x="3120" y="1"/>
                    </a:moveTo>
                    <a:lnTo>
                      <a:pt x="0" y="1691"/>
                    </a:lnTo>
                    <a:lnTo>
                      <a:pt x="143" y="2072"/>
                    </a:lnTo>
                    <a:lnTo>
                      <a:pt x="3215" y="123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758938" y="2614296"/>
                <a:ext cx="219477" cy="22180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87" extrusionOk="0">
                    <a:moveTo>
                      <a:pt x="1822" y="1"/>
                    </a:moveTo>
                    <a:lnTo>
                      <a:pt x="0" y="1965"/>
                    </a:lnTo>
                    <a:lnTo>
                      <a:pt x="274" y="2287"/>
                    </a:lnTo>
                    <a:lnTo>
                      <a:pt x="2262" y="1168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44375" y="2498884"/>
                <a:ext cx="252937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3132" extrusionOk="0">
                    <a:moveTo>
                      <a:pt x="1501" y="0"/>
                    </a:moveTo>
                    <a:lnTo>
                      <a:pt x="1" y="453"/>
                    </a:lnTo>
                    <a:lnTo>
                      <a:pt x="2251" y="3131"/>
                    </a:lnTo>
                    <a:lnTo>
                      <a:pt x="2608" y="2941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" name="Google Shape;49;p2"/>
          <p:cNvSpPr/>
          <p:nvPr/>
        </p:nvSpPr>
        <p:spPr>
          <a:xfrm rot="10800000">
            <a:off x="2548322" y="539500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>
            <a:off x="6168872" y="1245450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>
            <a:off x="8256574" y="1977947"/>
            <a:ext cx="174201" cy="233774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10800000">
            <a:off x="6271161" y="4487520"/>
            <a:ext cx="166751" cy="223800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 rot="10800000">
            <a:off x="6483199" y="3291189"/>
            <a:ext cx="148525" cy="199324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rot="10800000">
            <a:off x="1931254" y="113347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10800000">
            <a:off x="960554" y="95250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458550" y="539500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 flipH="1">
            <a:off x="4075563" y="4397000"/>
            <a:ext cx="3081622" cy="116562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83195" y="2716418"/>
            <a:ext cx="190535" cy="200102"/>
          </a:xfrm>
          <a:custGeom>
            <a:avLst/>
            <a:gdLst/>
            <a:ahLst/>
            <a:cxnLst/>
            <a:rect l="l" t="t" r="r" b="b"/>
            <a:pathLst>
              <a:path w="4014" h="4216" fill="none" extrusionOk="0">
                <a:moveTo>
                  <a:pt x="4013" y="4216"/>
                </a:moveTo>
                <a:cubicBezTo>
                  <a:pt x="2751" y="2501"/>
                  <a:pt x="1263" y="1072"/>
                  <a:pt x="1" y="1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536850" y="2707400"/>
            <a:ext cx="245312" cy="303475"/>
          </a:xfrm>
          <a:custGeom>
            <a:avLst/>
            <a:gdLst/>
            <a:ahLst/>
            <a:cxnLst/>
            <a:rect l="l" t="t" r="r" b="b"/>
            <a:pathLst>
              <a:path w="5168" h="6394" fill="none" extrusionOk="0">
                <a:moveTo>
                  <a:pt x="5167" y="6394"/>
                </a:moveTo>
                <a:cubicBezTo>
                  <a:pt x="3477" y="3286"/>
                  <a:pt x="1631" y="1274"/>
                  <a:pt x="0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892812" y="5541442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3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2966304" y="5602731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3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-1155400" y="2779603"/>
            <a:ext cx="3629811" cy="3271961"/>
            <a:chOff x="-1155400" y="2779603"/>
            <a:chExt cx="3629811" cy="3271961"/>
          </a:xfrm>
        </p:grpSpPr>
        <p:sp>
          <p:nvSpPr>
            <p:cNvPr id="63" name="Google Shape;63;p2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7229210" y="1032821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939640" y="1555581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8380558" y="889495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841476" y="1379670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77480" y="2338084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924323" y="3468734"/>
            <a:ext cx="151868" cy="202764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253037" y="3705369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2276269" y="3580704"/>
            <a:ext cx="98574" cy="129989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3128797" y="4522738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2287385" y="4804652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2167575" y="4954413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-305065" y="481424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405365" y="5337006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846283" y="4670920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307201" y="5161095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2364020" y="3430300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103550" y="867325"/>
            <a:ext cx="6936900" cy="26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1101900" y="3706100"/>
            <a:ext cx="6940200" cy="2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7187425" y="67773"/>
            <a:ext cx="3384001" cy="1279939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10800000" flipH="1">
            <a:off x="-1990387" y="300446"/>
            <a:ext cx="4965199" cy="7017485"/>
          </a:xfrm>
          <a:custGeom>
            <a:avLst/>
            <a:gdLst/>
            <a:ahLst/>
            <a:cxnLst/>
            <a:rect l="l" t="t" r="r" b="b"/>
            <a:pathLst>
              <a:path w="30958" h="43754" extrusionOk="0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10800000" flipH="1">
            <a:off x="-1584075" y="1353975"/>
            <a:ext cx="2194227" cy="5116923"/>
          </a:xfrm>
          <a:custGeom>
            <a:avLst/>
            <a:gdLst/>
            <a:ahLst/>
            <a:cxnLst/>
            <a:rect l="l" t="t" r="r" b="b"/>
            <a:pathLst>
              <a:path w="13681" h="31904" extrusionOk="0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1761375" y="2150850"/>
            <a:ext cx="3858900" cy="132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 idx="2" hasCustomPrompt="1"/>
          </p:nvPr>
        </p:nvSpPr>
        <p:spPr>
          <a:xfrm>
            <a:off x="1761375" y="844300"/>
            <a:ext cx="3858900" cy="11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1761375" y="3576875"/>
            <a:ext cx="4227900" cy="2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5841900" y="-2360872"/>
            <a:ext cx="3629811" cy="3271961"/>
            <a:chOff x="-1155400" y="2779603"/>
            <a:chExt cx="3629811" cy="3271961"/>
          </a:xfrm>
        </p:grpSpPr>
        <p:sp>
          <p:nvSpPr>
            <p:cNvPr id="190" name="Google Shape;190;p9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9"/>
          <p:cNvGrpSpPr/>
          <p:nvPr/>
        </p:nvGrpSpPr>
        <p:grpSpPr>
          <a:xfrm rot="7005741" flipH="1">
            <a:off x="-1814944" y="3808095"/>
            <a:ext cx="3629885" cy="3272027"/>
            <a:chOff x="-1155400" y="2779603"/>
            <a:chExt cx="3629811" cy="3271961"/>
          </a:xfrm>
        </p:grpSpPr>
        <p:sp>
          <p:nvSpPr>
            <p:cNvPr id="205" name="Google Shape;205;p9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3170275" y="1644900"/>
            <a:ext cx="5260500" cy="9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subTitle" idx="1"/>
          </p:nvPr>
        </p:nvSpPr>
        <p:spPr>
          <a:xfrm>
            <a:off x="3172975" y="2700900"/>
            <a:ext cx="5257800" cy="79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5006" y="-201648"/>
            <a:ext cx="1205051" cy="1444844"/>
            <a:chOff x="255006" y="-201648"/>
            <a:chExt cx="1205051" cy="1444844"/>
          </a:xfrm>
        </p:grpSpPr>
        <p:sp>
          <p:nvSpPr>
            <p:cNvPr id="222" name="Google Shape;222;p9"/>
            <p:cNvSpPr/>
            <p:nvPr/>
          </p:nvSpPr>
          <p:spPr>
            <a:xfrm>
              <a:off x="1209267" y="533411"/>
              <a:ext cx="151866" cy="203053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361075" y="782389"/>
              <a:ext cx="98982" cy="129929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918110" y="-201648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98300" y="-51887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255006" y="716927"/>
              <a:ext cx="98280" cy="1304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956427" y="932150"/>
              <a:ext cx="98280" cy="1299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00330" y="111320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/>
          <p:nvPr/>
        </p:nvSpPr>
        <p:spPr>
          <a:xfrm>
            <a:off x="-1628825" y="-2777372"/>
            <a:ext cx="4965199" cy="7017485"/>
          </a:xfrm>
          <a:custGeom>
            <a:avLst/>
            <a:gdLst/>
            <a:ahLst/>
            <a:cxnLst/>
            <a:rect l="l" t="t" r="r" b="b"/>
            <a:pathLst>
              <a:path w="30958" h="43754" extrusionOk="0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-1267800" y="-2026614"/>
            <a:ext cx="2194227" cy="5116923"/>
          </a:xfrm>
          <a:custGeom>
            <a:avLst/>
            <a:gdLst/>
            <a:ahLst/>
            <a:cxnLst/>
            <a:rect l="l" t="t" r="r" b="b"/>
            <a:pathLst>
              <a:path w="13681" h="31904" extrusionOk="0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7418502" y="2571754"/>
            <a:ext cx="2408224" cy="3064031"/>
          </a:xfrm>
          <a:custGeom>
            <a:avLst/>
            <a:gdLst/>
            <a:ahLst/>
            <a:cxnLst/>
            <a:rect l="l" t="t" r="r" b="b"/>
            <a:pathLst>
              <a:path w="34386" h="43750" extrusionOk="0">
                <a:moveTo>
                  <a:pt x="28567" y="1"/>
                </a:moveTo>
                <a:cubicBezTo>
                  <a:pt x="27976" y="1"/>
                  <a:pt x="27390" y="89"/>
                  <a:pt x="26849" y="264"/>
                </a:cubicBezTo>
                <a:cubicBezTo>
                  <a:pt x="23729" y="1729"/>
                  <a:pt x="20848" y="4813"/>
                  <a:pt x="19741" y="8123"/>
                </a:cubicBezTo>
                <a:cubicBezTo>
                  <a:pt x="18157" y="15147"/>
                  <a:pt x="21027" y="20958"/>
                  <a:pt x="13395" y="25565"/>
                </a:cubicBezTo>
                <a:cubicBezTo>
                  <a:pt x="9299" y="28268"/>
                  <a:pt x="3917" y="29971"/>
                  <a:pt x="1584" y="34626"/>
                </a:cubicBezTo>
                <a:cubicBezTo>
                  <a:pt x="0" y="37614"/>
                  <a:pt x="750" y="42865"/>
                  <a:pt x="4465" y="43746"/>
                </a:cubicBezTo>
                <a:cubicBezTo>
                  <a:pt x="4566" y="43748"/>
                  <a:pt x="4668" y="43750"/>
                  <a:pt x="4773" y="43750"/>
                </a:cubicBezTo>
                <a:cubicBezTo>
                  <a:pt x="7758" y="43750"/>
                  <a:pt x="12078" y="42750"/>
                  <a:pt x="13585" y="40150"/>
                </a:cubicBezTo>
                <a:cubicBezTo>
                  <a:pt x="14943" y="37591"/>
                  <a:pt x="13228" y="34435"/>
                  <a:pt x="13669" y="31554"/>
                </a:cubicBezTo>
                <a:cubicBezTo>
                  <a:pt x="14157" y="28268"/>
                  <a:pt x="17264" y="26065"/>
                  <a:pt x="18729" y="23077"/>
                </a:cubicBezTo>
                <a:cubicBezTo>
                  <a:pt x="21300" y="16397"/>
                  <a:pt x="18145" y="8575"/>
                  <a:pt x="27575" y="6182"/>
                </a:cubicBezTo>
                <a:cubicBezTo>
                  <a:pt x="30004" y="5920"/>
                  <a:pt x="34385" y="6337"/>
                  <a:pt x="33052" y="2479"/>
                </a:cubicBezTo>
                <a:cubicBezTo>
                  <a:pt x="32244" y="827"/>
                  <a:pt x="30380" y="1"/>
                  <a:pt x="285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"/>
          <p:cNvSpPr/>
          <p:nvPr/>
        </p:nvSpPr>
        <p:spPr>
          <a:xfrm rot="1368521">
            <a:off x="-3135041" y="-1766993"/>
            <a:ext cx="4984359" cy="8677487"/>
          </a:xfrm>
          <a:custGeom>
            <a:avLst/>
            <a:gdLst/>
            <a:ahLst/>
            <a:cxnLst/>
            <a:rect l="l" t="t" r="r" b="b"/>
            <a:pathLst>
              <a:path w="15182" h="26431" extrusionOk="0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3"/>
          <p:cNvSpPr/>
          <p:nvPr/>
        </p:nvSpPr>
        <p:spPr>
          <a:xfrm rot="839032">
            <a:off x="5263476" y="724981"/>
            <a:ext cx="4984361" cy="8677490"/>
          </a:xfrm>
          <a:custGeom>
            <a:avLst/>
            <a:gdLst/>
            <a:ahLst/>
            <a:cxnLst/>
            <a:rect l="l" t="t" r="r" b="b"/>
            <a:pathLst>
              <a:path w="15182" h="26431" extrusionOk="0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1"/>
          </p:nvPr>
        </p:nvSpPr>
        <p:spPr>
          <a:xfrm>
            <a:off x="713200" y="3326612"/>
            <a:ext cx="1911000" cy="82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2"/>
          </p:nvPr>
        </p:nvSpPr>
        <p:spPr>
          <a:xfrm>
            <a:off x="713200" y="2880678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hasCustomPrompt="1"/>
          </p:nvPr>
        </p:nvSpPr>
        <p:spPr>
          <a:xfrm>
            <a:off x="713213" y="2468071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3"/>
          </p:nvPr>
        </p:nvSpPr>
        <p:spPr>
          <a:xfrm>
            <a:off x="2650214" y="3326612"/>
            <a:ext cx="1911000" cy="82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4"/>
          </p:nvPr>
        </p:nvSpPr>
        <p:spPr>
          <a:xfrm>
            <a:off x="2650214" y="2880678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5" hasCustomPrompt="1"/>
          </p:nvPr>
        </p:nvSpPr>
        <p:spPr>
          <a:xfrm>
            <a:off x="2648722" y="2468071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6"/>
          </p:nvPr>
        </p:nvSpPr>
        <p:spPr>
          <a:xfrm>
            <a:off x="4585679" y="3326612"/>
            <a:ext cx="1911000" cy="82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7"/>
          </p:nvPr>
        </p:nvSpPr>
        <p:spPr>
          <a:xfrm>
            <a:off x="4585679" y="2880678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8" hasCustomPrompt="1"/>
          </p:nvPr>
        </p:nvSpPr>
        <p:spPr>
          <a:xfrm>
            <a:off x="4584231" y="2468071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9"/>
          </p:nvPr>
        </p:nvSpPr>
        <p:spPr>
          <a:xfrm>
            <a:off x="6519738" y="3326612"/>
            <a:ext cx="1911000" cy="82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subTitle" idx="13"/>
          </p:nvPr>
        </p:nvSpPr>
        <p:spPr>
          <a:xfrm>
            <a:off x="6519738" y="2880678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title" idx="14" hasCustomPrompt="1"/>
          </p:nvPr>
        </p:nvSpPr>
        <p:spPr>
          <a:xfrm>
            <a:off x="6519741" y="2468071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328" name="Google Shape;328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5"/>
          <p:cNvGrpSpPr/>
          <p:nvPr/>
        </p:nvGrpSpPr>
        <p:grpSpPr>
          <a:xfrm rot="2019020">
            <a:off x="6521450" y="2847577"/>
            <a:ext cx="3629660" cy="3271824"/>
            <a:chOff x="-1155400" y="2779603"/>
            <a:chExt cx="3629811" cy="3271961"/>
          </a:xfrm>
        </p:grpSpPr>
        <p:sp>
          <p:nvSpPr>
            <p:cNvPr id="378" name="Google Shape;378;p15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15"/>
          <p:cNvSpPr/>
          <p:nvPr/>
        </p:nvSpPr>
        <p:spPr>
          <a:xfrm>
            <a:off x="-1173500" y="-1978522"/>
            <a:ext cx="4965199" cy="7017485"/>
          </a:xfrm>
          <a:custGeom>
            <a:avLst/>
            <a:gdLst/>
            <a:ahLst/>
            <a:cxnLst/>
            <a:rect l="l" t="t" r="r" b="b"/>
            <a:pathLst>
              <a:path w="30958" h="43754" extrusionOk="0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-812475" y="-1227764"/>
            <a:ext cx="2194227" cy="5116923"/>
          </a:xfrm>
          <a:custGeom>
            <a:avLst/>
            <a:gdLst/>
            <a:ahLst/>
            <a:cxnLst/>
            <a:rect l="l" t="t" r="r" b="b"/>
            <a:pathLst>
              <a:path w="13681" h="31904" extrusionOk="0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/>
          <p:nvPr/>
        </p:nvSpPr>
        <p:spPr>
          <a:xfrm rot="1368521">
            <a:off x="-2239541" y="-1623168"/>
            <a:ext cx="4984359" cy="8677487"/>
          </a:xfrm>
          <a:custGeom>
            <a:avLst/>
            <a:gdLst/>
            <a:ahLst/>
            <a:cxnLst/>
            <a:rect l="l" t="t" r="r" b="b"/>
            <a:pathLst>
              <a:path w="15182" h="26431" extrusionOk="0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title"/>
          </p:nvPr>
        </p:nvSpPr>
        <p:spPr>
          <a:xfrm>
            <a:off x="2674650" y="1334838"/>
            <a:ext cx="3794700" cy="127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5"/>
          <p:cNvSpPr txBox="1">
            <a:spLocks noGrp="1"/>
          </p:cNvSpPr>
          <p:nvPr>
            <p:ph type="subTitle" idx="1"/>
          </p:nvPr>
        </p:nvSpPr>
        <p:spPr>
          <a:xfrm>
            <a:off x="2673450" y="2751463"/>
            <a:ext cx="37971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 rot="2019062">
            <a:off x="7104558" y="-880088"/>
            <a:ext cx="6927405" cy="8060580"/>
          </a:xfrm>
          <a:custGeom>
            <a:avLst/>
            <a:gdLst/>
            <a:ahLst/>
            <a:cxnLst/>
            <a:rect l="l" t="t" r="r" b="b"/>
            <a:pathLst>
              <a:path w="49328" h="57397" extrusionOk="0">
                <a:moveTo>
                  <a:pt x="3096" y="1"/>
                </a:moveTo>
                <a:cubicBezTo>
                  <a:pt x="2953" y="191"/>
                  <a:pt x="2822" y="382"/>
                  <a:pt x="2691" y="596"/>
                </a:cubicBezTo>
                <a:cubicBezTo>
                  <a:pt x="1750" y="2013"/>
                  <a:pt x="869" y="3465"/>
                  <a:pt x="0" y="4942"/>
                </a:cubicBezTo>
                <a:cubicBezTo>
                  <a:pt x="2870" y="10085"/>
                  <a:pt x="4203" y="15229"/>
                  <a:pt x="4203" y="15229"/>
                </a:cubicBezTo>
                <a:cubicBezTo>
                  <a:pt x="6620" y="29814"/>
                  <a:pt x="13037" y="34219"/>
                  <a:pt x="13037" y="34219"/>
                </a:cubicBezTo>
                <a:cubicBezTo>
                  <a:pt x="20693" y="40803"/>
                  <a:pt x="22753" y="46959"/>
                  <a:pt x="23241" y="50495"/>
                </a:cubicBezTo>
                <a:cubicBezTo>
                  <a:pt x="24908" y="50947"/>
                  <a:pt x="26551" y="51566"/>
                  <a:pt x="28111" y="52376"/>
                </a:cubicBezTo>
                <a:cubicBezTo>
                  <a:pt x="31611" y="54186"/>
                  <a:pt x="34897" y="56686"/>
                  <a:pt x="38850" y="57281"/>
                </a:cubicBezTo>
                <a:cubicBezTo>
                  <a:pt x="39364" y="57359"/>
                  <a:pt x="39868" y="57397"/>
                  <a:pt x="40360" y="57397"/>
                </a:cubicBezTo>
                <a:cubicBezTo>
                  <a:pt x="44619" y="57397"/>
                  <a:pt x="47983" y="54570"/>
                  <a:pt x="49328" y="50376"/>
                </a:cubicBezTo>
                <a:cubicBezTo>
                  <a:pt x="45565" y="43982"/>
                  <a:pt x="36338" y="39970"/>
                  <a:pt x="36338" y="39970"/>
                </a:cubicBezTo>
                <a:cubicBezTo>
                  <a:pt x="17955" y="33719"/>
                  <a:pt x="14383" y="29957"/>
                  <a:pt x="14383" y="29957"/>
                </a:cubicBezTo>
                <a:cubicBezTo>
                  <a:pt x="6965" y="23218"/>
                  <a:pt x="6144" y="14609"/>
                  <a:pt x="6144" y="14609"/>
                </a:cubicBezTo>
                <a:cubicBezTo>
                  <a:pt x="5203" y="9514"/>
                  <a:pt x="3822" y="3287"/>
                  <a:pt x="3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7"/>
          <p:cNvSpPr/>
          <p:nvPr/>
        </p:nvSpPr>
        <p:spPr>
          <a:xfrm rot="2019062">
            <a:off x="6947085" y="-684995"/>
            <a:ext cx="3225524" cy="6071310"/>
          </a:xfrm>
          <a:custGeom>
            <a:avLst/>
            <a:gdLst/>
            <a:ahLst/>
            <a:cxnLst/>
            <a:rect l="l" t="t" r="r" b="b"/>
            <a:pathLst>
              <a:path w="22968" h="43232" extrusionOk="0">
                <a:moveTo>
                  <a:pt x="2977" y="0"/>
                </a:moveTo>
                <a:cubicBezTo>
                  <a:pt x="2667" y="524"/>
                  <a:pt x="2334" y="1060"/>
                  <a:pt x="2012" y="1584"/>
                </a:cubicBezTo>
                <a:cubicBezTo>
                  <a:pt x="3012" y="4691"/>
                  <a:pt x="2298" y="9692"/>
                  <a:pt x="2298" y="9692"/>
                </a:cubicBezTo>
                <a:cubicBezTo>
                  <a:pt x="0" y="19419"/>
                  <a:pt x="6822" y="24467"/>
                  <a:pt x="6822" y="24467"/>
                </a:cubicBezTo>
                <a:cubicBezTo>
                  <a:pt x="15300" y="30373"/>
                  <a:pt x="16288" y="39267"/>
                  <a:pt x="16252" y="43232"/>
                </a:cubicBezTo>
                <a:cubicBezTo>
                  <a:pt x="17824" y="42927"/>
                  <a:pt x="19420" y="42773"/>
                  <a:pt x="21015" y="42773"/>
                </a:cubicBezTo>
                <a:cubicBezTo>
                  <a:pt x="21667" y="42773"/>
                  <a:pt x="22318" y="42799"/>
                  <a:pt x="22967" y="42851"/>
                </a:cubicBezTo>
                <a:cubicBezTo>
                  <a:pt x="21300" y="34350"/>
                  <a:pt x="14311" y="28587"/>
                  <a:pt x="14311" y="28587"/>
                </a:cubicBezTo>
                <a:cubicBezTo>
                  <a:pt x="7894" y="22836"/>
                  <a:pt x="7334" y="15812"/>
                  <a:pt x="7334" y="15812"/>
                </a:cubicBezTo>
                <a:cubicBezTo>
                  <a:pt x="6572" y="8108"/>
                  <a:pt x="4763" y="3155"/>
                  <a:pt x="2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73198" y="3419909"/>
            <a:ext cx="151868" cy="202764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7"/>
          <p:cNvSpPr/>
          <p:nvPr/>
        </p:nvSpPr>
        <p:spPr>
          <a:xfrm>
            <a:off x="601912" y="3656544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7"/>
          <p:cNvSpPr/>
          <p:nvPr/>
        </p:nvSpPr>
        <p:spPr>
          <a:xfrm>
            <a:off x="1625144" y="3531879"/>
            <a:ext cx="98574" cy="129989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7"/>
          <p:cNvSpPr/>
          <p:nvPr/>
        </p:nvSpPr>
        <p:spPr>
          <a:xfrm>
            <a:off x="2477672" y="4473913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7"/>
          <p:cNvSpPr/>
          <p:nvPr/>
        </p:nvSpPr>
        <p:spPr>
          <a:xfrm>
            <a:off x="1636260" y="4755827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7"/>
          <p:cNvSpPr/>
          <p:nvPr/>
        </p:nvSpPr>
        <p:spPr>
          <a:xfrm>
            <a:off x="1516450" y="4905588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7"/>
          <p:cNvSpPr/>
          <p:nvPr/>
        </p:nvSpPr>
        <p:spPr>
          <a:xfrm>
            <a:off x="195158" y="4622095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7"/>
          <p:cNvSpPr/>
          <p:nvPr/>
        </p:nvSpPr>
        <p:spPr>
          <a:xfrm>
            <a:off x="1712895" y="3381475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7"/>
          <p:cNvSpPr/>
          <p:nvPr/>
        </p:nvSpPr>
        <p:spPr>
          <a:xfrm>
            <a:off x="8737556" y="984902"/>
            <a:ext cx="98282" cy="130457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6808210" y="75921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7"/>
          <p:cNvSpPr/>
          <p:nvPr/>
        </p:nvSpPr>
        <p:spPr>
          <a:xfrm>
            <a:off x="7518640" y="598681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7959558" y="-67405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7"/>
          <p:cNvSpPr/>
          <p:nvPr/>
        </p:nvSpPr>
        <p:spPr>
          <a:xfrm>
            <a:off x="7420476" y="422770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7"/>
          <p:cNvSpPr/>
          <p:nvPr/>
        </p:nvSpPr>
        <p:spPr>
          <a:xfrm>
            <a:off x="7856480" y="1381184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7"/>
          <p:cNvSpPr/>
          <p:nvPr/>
        </p:nvSpPr>
        <p:spPr>
          <a:xfrm>
            <a:off x="6572699" y="3752850"/>
            <a:ext cx="5142597" cy="194527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8"/>
          <p:cNvSpPr/>
          <p:nvPr/>
        </p:nvSpPr>
        <p:spPr>
          <a:xfrm>
            <a:off x="6215386" y="-1276350"/>
            <a:ext cx="5142597" cy="194527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>
            <a:off x="-809264" y="3699975"/>
            <a:ext cx="5142597" cy="194527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>
            <a:off x="273198" y="3419909"/>
            <a:ext cx="151866" cy="202761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>
            <a:off x="601912" y="3656544"/>
            <a:ext cx="98280" cy="129987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1636107" y="3511404"/>
            <a:ext cx="98573" cy="129987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2477672" y="4473913"/>
            <a:ext cx="151866" cy="203112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>
            <a:off x="1636260" y="4755827"/>
            <a:ext cx="98280" cy="130514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8"/>
          <p:cNvSpPr/>
          <p:nvPr/>
        </p:nvSpPr>
        <p:spPr>
          <a:xfrm>
            <a:off x="1516450" y="4905588"/>
            <a:ext cx="98280" cy="130514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95158" y="4622095"/>
            <a:ext cx="152626" cy="202761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1712895" y="3381475"/>
            <a:ext cx="98280" cy="129929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8"/>
          <p:cNvSpPr/>
          <p:nvPr/>
        </p:nvSpPr>
        <p:spPr>
          <a:xfrm>
            <a:off x="8737556" y="984902"/>
            <a:ext cx="98280" cy="130455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8"/>
          <p:cNvSpPr/>
          <p:nvPr/>
        </p:nvSpPr>
        <p:spPr>
          <a:xfrm>
            <a:off x="6808210" y="75921"/>
            <a:ext cx="98280" cy="130514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8"/>
          <p:cNvSpPr/>
          <p:nvPr/>
        </p:nvSpPr>
        <p:spPr>
          <a:xfrm>
            <a:off x="7518640" y="598681"/>
            <a:ext cx="151924" cy="203053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8"/>
          <p:cNvSpPr/>
          <p:nvPr/>
        </p:nvSpPr>
        <p:spPr>
          <a:xfrm>
            <a:off x="7959558" y="-67405"/>
            <a:ext cx="152626" cy="202761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8"/>
          <p:cNvSpPr/>
          <p:nvPr/>
        </p:nvSpPr>
        <p:spPr>
          <a:xfrm>
            <a:off x="7420476" y="422770"/>
            <a:ext cx="98924" cy="129987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"/>
          <p:cNvSpPr/>
          <p:nvPr/>
        </p:nvSpPr>
        <p:spPr>
          <a:xfrm>
            <a:off x="7856480" y="1381184"/>
            <a:ext cx="98280" cy="129987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"/>
              <a:buNone/>
              <a:defRPr sz="36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Mouvement  Brownien</a:t>
            </a:r>
            <a:endParaRPr b="0" dirty="0">
              <a:solidFill>
                <a:srgbClr val="E670AB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0C795F-1ADD-4EB0-16C1-86819855C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97" y="146824"/>
            <a:ext cx="1266593" cy="768400"/>
          </a:xfrm>
          <a:prstGeom prst="rect">
            <a:avLst/>
          </a:prstGeom>
        </p:spPr>
      </p:pic>
      <p:sp>
        <p:nvSpPr>
          <p:cNvPr id="7" name="Google Shape;1486;p49">
            <a:extLst>
              <a:ext uri="{FF2B5EF4-FFF2-40B4-BE49-F238E27FC236}">
                <a16:creationId xmlns:a16="http://schemas.microsoft.com/office/drawing/2014/main" id="{C13CD3F0-14DD-87B6-79B7-C5A48865709D}"/>
              </a:ext>
            </a:extLst>
          </p:cNvPr>
          <p:cNvSpPr txBox="1">
            <a:spLocks/>
          </p:cNvSpPr>
          <p:nvPr/>
        </p:nvSpPr>
        <p:spPr>
          <a:xfrm>
            <a:off x="2889874" y="3505042"/>
            <a:ext cx="3364252" cy="7101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>
                <a:solidFill>
                  <a:srgbClr val="E670AB"/>
                </a:solidFill>
                <a:latin typeface="Lexend SemiBold" panose="020B0604020202020204" charset="0"/>
              </a:rPr>
              <a:t>Dan NTAMBWE MAKEPA</a:t>
            </a:r>
          </a:p>
          <a:p>
            <a:pPr algn="ctr"/>
            <a:endParaRPr lang="fr-FR" sz="1600" dirty="0">
              <a:solidFill>
                <a:srgbClr val="E670AB"/>
              </a:solidFill>
              <a:latin typeface="Lexend SemiBold" panose="020B0604020202020204" charset="0"/>
            </a:endParaRPr>
          </a:p>
          <a:p>
            <a:pPr algn="ctr"/>
            <a:r>
              <a:rPr lang="fr-FR" sz="1600" dirty="0">
                <a:solidFill>
                  <a:srgbClr val="E670AB"/>
                </a:solidFill>
                <a:latin typeface="Lexend SemiBold" panose="020B0604020202020204" charset="0"/>
              </a:rPr>
              <a:t>Glen ROGER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86;p49">
            <a:extLst>
              <a:ext uri="{FF2B5EF4-FFF2-40B4-BE49-F238E27FC236}">
                <a16:creationId xmlns:a16="http://schemas.microsoft.com/office/drawing/2014/main" id="{436C66AC-ED59-FD3B-76DF-1D84E88A974E}"/>
              </a:ext>
            </a:extLst>
          </p:cNvPr>
          <p:cNvSpPr txBox="1">
            <a:spLocks/>
          </p:cNvSpPr>
          <p:nvPr/>
        </p:nvSpPr>
        <p:spPr>
          <a:xfrm>
            <a:off x="0" y="130642"/>
            <a:ext cx="2469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>
                <a:solidFill>
                  <a:srgbClr val="3B6894"/>
                </a:solidFill>
                <a:latin typeface="Lexend SemiBold" panose="020B0604020202020204" charset="0"/>
              </a:rPr>
              <a:t>En 2D :</a:t>
            </a:r>
          </a:p>
        </p:txBody>
      </p:sp>
      <p:grpSp>
        <p:nvGrpSpPr>
          <p:cNvPr id="2" name="Group 197">
            <a:extLst>
              <a:ext uri="{FF2B5EF4-FFF2-40B4-BE49-F238E27FC236}">
                <a16:creationId xmlns:a16="http://schemas.microsoft.com/office/drawing/2014/main" id="{153F3529-8B5F-521D-1C84-DB7A733F91F0}"/>
              </a:ext>
            </a:extLst>
          </p:cNvPr>
          <p:cNvGrpSpPr/>
          <p:nvPr/>
        </p:nvGrpSpPr>
        <p:grpSpPr>
          <a:xfrm>
            <a:off x="2269156" y="486442"/>
            <a:ext cx="6214826" cy="2085308"/>
            <a:chOff x="12745" y="19986"/>
            <a:chExt cx="5760720" cy="1848819"/>
          </a:xfrm>
          <a:noFill/>
        </p:grpSpPr>
        <p:sp>
          <p:nvSpPr>
            <p:cNvPr id="3" name="Zone de texte 2">
              <a:extLst>
                <a:ext uri="{FF2B5EF4-FFF2-40B4-BE49-F238E27FC236}">
                  <a16:creationId xmlns:a16="http://schemas.microsoft.com/office/drawing/2014/main" id="{4B77BEE4-2290-A4E7-EE07-45D5F9E80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50" y="1600200"/>
              <a:ext cx="5497195" cy="2686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Calcul des positions d’une particule de fluide en fonction du temps en 2D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195">
              <a:extLst>
                <a:ext uri="{FF2B5EF4-FFF2-40B4-BE49-F238E27FC236}">
                  <a16:creationId xmlns:a16="http://schemas.microsoft.com/office/drawing/2014/main" id="{0E041B7D-C424-5A34-2324-0CFCBC81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5" y="19986"/>
              <a:ext cx="5760720" cy="1593850"/>
            </a:xfrm>
            <a:prstGeom prst="rect">
              <a:avLst/>
            </a:prstGeom>
            <a:grpFill/>
          </p:spPr>
        </p:pic>
      </p:grpSp>
      <p:grpSp>
        <p:nvGrpSpPr>
          <p:cNvPr id="13" name="Group 31">
            <a:extLst>
              <a:ext uri="{FF2B5EF4-FFF2-40B4-BE49-F238E27FC236}">
                <a16:creationId xmlns:a16="http://schemas.microsoft.com/office/drawing/2014/main" id="{DD6687BB-587D-417E-F083-9B805B546E04}"/>
              </a:ext>
            </a:extLst>
          </p:cNvPr>
          <p:cNvGrpSpPr/>
          <p:nvPr/>
        </p:nvGrpSpPr>
        <p:grpSpPr>
          <a:xfrm>
            <a:off x="1448260" y="2971702"/>
            <a:ext cx="2567940" cy="1631949"/>
            <a:chOff x="0" y="0"/>
            <a:chExt cx="2567940" cy="1632374"/>
          </a:xfrm>
          <a:noFill/>
        </p:grpSpPr>
        <p:pic>
          <p:nvPicPr>
            <p:cNvPr id="15" name="Picture 27">
              <a:extLst>
                <a:ext uri="{FF2B5EF4-FFF2-40B4-BE49-F238E27FC236}">
                  <a16:creationId xmlns:a16="http://schemas.microsoft.com/office/drawing/2014/main" id="{DE1ED7FF-B77C-C873-CC38-CEC558A2E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67940" cy="1222375"/>
            </a:xfrm>
            <a:prstGeom prst="rect">
              <a:avLst/>
            </a:prstGeom>
            <a:grpFill/>
          </p:spPr>
        </p:pic>
        <p:sp>
          <p:nvSpPr>
            <p:cNvPr id="16" name="Zone de texte 2">
              <a:extLst>
                <a:ext uri="{FF2B5EF4-FFF2-40B4-BE49-F238E27FC236}">
                  <a16:creationId xmlns:a16="http://schemas.microsoft.com/office/drawing/2014/main" id="{B1828CAE-9A25-C38B-807F-C8EEC2619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28549"/>
              <a:ext cx="2562860" cy="4038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pour la représentation graphique du mouvement brownien en 2D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29">
            <a:extLst>
              <a:ext uri="{FF2B5EF4-FFF2-40B4-BE49-F238E27FC236}">
                <a16:creationId xmlns:a16="http://schemas.microsoft.com/office/drawing/2014/main" id="{9BC87DC0-A0CB-7BD4-202A-873547B44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30" y="2911605"/>
            <a:ext cx="2107565" cy="2013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17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86;p49">
            <a:extLst>
              <a:ext uri="{FF2B5EF4-FFF2-40B4-BE49-F238E27FC236}">
                <a16:creationId xmlns:a16="http://schemas.microsoft.com/office/drawing/2014/main" id="{436C66AC-ED59-FD3B-76DF-1D84E88A974E}"/>
              </a:ext>
            </a:extLst>
          </p:cNvPr>
          <p:cNvSpPr txBox="1">
            <a:spLocks/>
          </p:cNvSpPr>
          <p:nvPr/>
        </p:nvSpPr>
        <p:spPr>
          <a:xfrm>
            <a:off x="0" y="130642"/>
            <a:ext cx="2469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>
                <a:solidFill>
                  <a:srgbClr val="3B6894"/>
                </a:solidFill>
                <a:latin typeface="Lexend SemiBold" panose="020B0604020202020204" charset="0"/>
              </a:rPr>
              <a:t>En 3D :</a:t>
            </a:r>
          </a:p>
        </p:txBody>
      </p:sp>
      <p:pic>
        <p:nvPicPr>
          <p:cNvPr id="17" name="Picture 204">
            <a:extLst>
              <a:ext uri="{FF2B5EF4-FFF2-40B4-BE49-F238E27FC236}">
                <a16:creationId xmlns:a16="http://schemas.microsoft.com/office/drawing/2014/main" id="{981866D7-F695-1B6E-B56E-437F3D58B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30" y="2819847"/>
            <a:ext cx="2202815" cy="2197100"/>
          </a:xfrm>
          <a:prstGeom prst="rect">
            <a:avLst/>
          </a:prstGeom>
        </p:spPr>
      </p:pic>
      <p:grpSp>
        <p:nvGrpSpPr>
          <p:cNvPr id="18" name="Group 203">
            <a:extLst>
              <a:ext uri="{FF2B5EF4-FFF2-40B4-BE49-F238E27FC236}">
                <a16:creationId xmlns:a16="http://schemas.microsoft.com/office/drawing/2014/main" id="{4C1288B5-9BE8-17A3-3333-22113FB05657}"/>
              </a:ext>
            </a:extLst>
          </p:cNvPr>
          <p:cNvGrpSpPr/>
          <p:nvPr/>
        </p:nvGrpSpPr>
        <p:grpSpPr>
          <a:xfrm>
            <a:off x="1448260" y="2951608"/>
            <a:ext cx="2562860" cy="1933577"/>
            <a:chOff x="0" y="0"/>
            <a:chExt cx="2562860" cy="1934070"/>
          </a:xfrm>
          <a:noFill/>
        </p:grpSpPr>
        <p:sp>
          <p:nvSpPr>
            <p:cNvPr id="19" name="Zone de texte 2">
              <a:extLst>
                <a:ext uri="{FF2B5EF4-FFF2-40B4-BE49-F238E27FC236}">
                  <a16:creationId xmlns:a16="http://schemas.microsoft.com/office/drawing/2014/main" id="{B2B280D8-FB48-7A3C-BD63-3ABBE584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30350"/>
              <a:ext cx="2562860" cy="4037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pour la représentation graphique du mouvement brownien en 3D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201">
              <a:extLst>
                <a:ext uri="{FF2B5EF4-FFF2-40B4-BE49-F238E27FC236}">
                  <a16:creationId xmlns:a16="http://schemas.microsoft.com/office/drawing/2014/main" id="{E9FFA832-7654-26BE-995A-AF7100DFB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62860" cy="1516380"/>
            </a:xfrm>
            <a:prstGeom prst="rect">
              <a:avLst/>
            </a:prstGeom>
            <a:grpFill/>
          </p:spPr>
        </p:pic>
      </p:grpSp>
      <p:grpSp>
        <p:nvGrpSpPr>
          <p:cNvPr id="21" name="Group 200">
            <a:extLst>
              <a:ext uri="{FF2B5EF4-FFF2-40B4-BE49-F238E27FC236}">
                <a16:creationId xmlns:a16="http://schemas.microsoft.com/office/drawing/2014/main" id="{E22D097E-0C6D-9060-82AF-C042F7612EB0}"/>
              </a:ext>
            </a:extLst>
          </p:cNvPr>
          <p:cNvGrpSpPr/>
          <p:nvPr/>
        </p:nvGrpSpPr>
        <p:grpSpPr>
          <a:xfrm>
            <a:off x="2267481" y="505546"/>
            <a:ext cx="6214826" cy="2066204"/>
            <a:chOff x="0" y="0"/>
            <a:chExt cx="5760720" cy="2078355"/>
          </a:xfrm>
          <a:noFill/>
        </p:grpSpPr>
        <p:pic>
          <p:nvPicPr>
            <p:cNvPr id="22" name="Picture 198">
              <a:extLst>
                <a:ext uri="{FF2B5EF4-FFF2-40B4-BE49-F238E27FC236}">
                  <a16:creationId xmlns:a16="http://schemas.microsoft.com/office/drawing/2014/main" id="{83FAB31A-8E3E-8912-CD0A-65FF769FD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60720" cy="1808480"/>
            </a:xfrm>
            <a:prstGeom prst="rect">
              <a:avLst/>
            </a:prstGeom>
            <a:grpFill/>
          </p:spPr>
        </p:pic>
        <p:sp>
          <p:nvSpPr>
            <p:cNvPr id="23" name="Zone de texte 2">
              <a:extLst>
                <a:ext uri="{FF2B5EF4-FFF2-40B4-BE49-F238E27FC236}">
                  <a16:creationId xmlns:a16="http://schemas.microsoft.com/office/drawing/2014/main" id="{24ED50A8-2352-50F3-7C08-B4E478C60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00" y="1809750"/>
              <a:ext cx="5497195" cy="2686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Calcul des positions d’une particule de fluide en fonction du temps en 3D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9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4"/>
          <p:cNvSpPr/>
          <p:nvPr/>
        </p:nvSpPr>
        <p:spPr>
          <a:xfrm>
            <a:off x="7135575" y="2220475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4"/>
          <p:cNvSpPr/>
          <p:nvPr/>
        </p:nvSpPr>
        <p:spPr>
          <a:xfrm>
            <a:off x="713225" y="2490675"/>
            <a:ext cx="7012554" cy="2128981"/>
          </a:xfrm>
          <a:custGeom>
            <a:avLst/>
            <a:gdLst/>
            <a:ahLst/>
            <a:cxnLst/>
            <a:rect l="l" t="t" r="r" b="b"/>
            <a:pathLst>
              <a:path w="250426" h="74297" extrusionOk="0">
                <a:moveTo>
                  <a:pt x="250152" y="42293"/>
                </a:moveTo>
                <a:cubicBezTo>
                  <a:pt x="252003" y="34887"/>
                  <a:pt x="241780" y="25664"/>
                  <a:pt x="234150" y="25910"/>
                </a:cubicBezTo>
                <a:cubicBezTo>
                  <a:pt x="224297" y="26228"/>
                  <a:pt x="214518" y="30931"/>
                  <a:pt x="206718" y="36959"/>
                </a:cubicBezTo>
                <a:cubicBezTo>
                  <a:pt x="178889" y="58463"/>
                  <a:pt x="143208" y="74297"/>
                  <a:pt x="108039" y="74297"/>
                </a:cubicBezTo>
                <a:cubicBezTo>
                  <a:pt x="71733" y="74297"/>
                  <a:pt x="26258" y="68903"/>
                  <a:pt x="4788" y="39626"/>
                </a:cubicBezTo>
                <a:cubicBezTo>
                  <a:pt x="-1982" y="30395"/>
                  <a:pt x="-1658" y="13166"/>
                  <a:pt x="6693" y="5336"/>
                </a:cubicBezTo>
                <a:cubicBezTo>
                  <a:pt x="14830" y="-2292"/>
                  <a:pt x="28686" y="764"/>
                  <a:pt x="39840" y="764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9" name="Google Shape;1289;p44"/>
          <p:cNvSpPr/>
          <p:nvPr/>
        </p:nvSpPr>
        <p:spPr>
          <a:xfrm>
            <a:off x="4762500" y="1495425"/>
            <a:ext cx="2202401" cy="1190625"/>
          </a:xfrm>
          <a:custGeom>
            <a:avLst/>
            <a:gdLst/>
            <a:ahLst/>
            <a:cxnLst/>
            <a:rect l="l" t="t" r="r" b="b"/>
            <a:pathLst>
              <a:path w="65616" h="47625" extrusionOk="0">
                <a:moveTo>
                  <a:pt x="0" y="39624"/>
                </a:moveTo>
                <a:cubicBezTo>
                  <a:pt x="14203" y="44358"/>
                  <a:pt x="29225" y="47625"/>
                  <a:pt x="44196" y="47625"/>
                </a:cubicBezTo>
                <a:cubicBezTo>
                  <a:pt x="49710" y="47625"/>
                  <a:pt x="56167" y="47196"/>
                  <a:pt x="60198" y="43434"/>
                </a:cubicBezTo>
                <a:cubicBezTo>
                  <a:pt x="65679" y="38318"/>
                  <a:pt x="66683" y="28474"/>
                  <a:pt x="64389" y="21336"/>
                </a:cubicBezTo>
                <a:cubicBezTo>
                  <a:pt x="61863" y="13477"/>
                  <a:pt x="51816" y="8255"/>
                  <a:pt x="51816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7" name="Google Shape;1267;p44"/>
          <p:cNvSpPr txBox="1">
            <a:spLocks noGrp="1"/>
          </p:cNvSpPr>
          <p:nvPr>
            <p:ph type="title"/>
          </p:nvPr>
        </p:nvSpPr>
        <p:spPr>
          <a:xfrm>
            <a:off x="1689731" y="1903681"/>
            <a:ext cx="6345418" cy="132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Etude de                   </a:t>
            </a:r>
            <a:r>
              <a:rPr lang="en" sz="4400" b="0" dirty="0">
                <a:solidFill>
                  <a:schemeClr val="lt2"/>
                </a:solidFill>
                <a:latin typeface="Lexend Medium"/>
                <a:sym typeface="Lexend Medium"/>
              </a:rPr>
              <a:t>la diffusion de l’encre</a:t>
            </a:r>
            <a:endParaRPr sz="4400" dirty="0"/>
          </a:p>
        </p:txBody>
      </p:sp>
      <p:sp>
        <p:nvSpPr>
          <p:cNvPr id="1269" name="Google Shape;1269;p44"/>
          <p:cNvSpPr/>
          <p:nvPr/>
        </p:nvSpPr>
        <p:spPr>
          <a:xfrm>
            <a:off x="3438450" y="1180000"/>
            <a:ext cx="1194000" cy="452275"/>
          </a:xfrm>
          <a:custGeom>
            <a:avLst/>
            <a:gdLst/>
            <a:ahLst/>
            <a:cxnLst/>
            <a:rect l="l" t="t" r="r" b="b"/>
            <a:pathLst>
              <a:path w="47760" h="18091" extrusionOk="0">
                <a:moveTo>
                  <a:pt x="27355" y="1"/>
                </a:moveTo>
                <a:cubicBezTo>
                  <a:pt x="27227" y="1"/>
                  <a:pt x="27097" y="4"/>
                  <a:pt x="26965" y="11"/>
                </a:cubicBezTo>
                <a:cubicBezTo>
                  <a:pt x="20493" y="345"/>
                  <a:pt x="19493" y="6482"/>
                  <a:pt x="19493" y="6482"/>
                </a:cubicBezTo>
                <a:cubicBezTo>
                  <a:pt x="19493" y="6482"/>
                  <a:pt x="18356" y="5630"/>
                  <a:pt x="17105" y="5630"/>
                </a:cubicBezTo>
                <a:cubicBezTo>
                  <a:pt x="17001" y="5630"/>
                  <a:pt x="16896" y="5636"/>
                  <a:pt x="16791" y="5648"/>
                </a:cubicBezTo>
                <a:cubicBezTo>
                  <a:pt x="15156" y="5849"/>
                  <a:pt x="14589" y="7750"/>
                  <a:pt x="14589" y="7750"/>
                </a:cubicBezTo>
                <a:cubicBezTo>
                  <a:pt x="14589" y="7750"/>
                  <a:pt x="13845" y="7085"/>
                  <a:pt x="11429" y="7085"/>
                </a:cubicBezTo>
                <a:cubicBezTo>
                  <a:pt x="11140" y="7085"/>
                  <a:pt x="10826" y="7095"/>
                  <a:pt x="10486" y="7116"/>
                </a:cubicBezTo>
                <a:cubicBezTo>
                  <a:pt x="7784" y="7316"/>
                  <a:pt x="6817" y="10619"/>
                  <a:pt x="6817" y="10619"/>
                </a:cubicBezTo>
                <a:cubicBezTo>
                  <a:pt x="6817" y="10619"/>
                  <a:pt x="6517" y="10485"/>
                  <a:pt x="6016" y="10452"/>
                </a:cubicBezTo>
                <a:cubicBezTo>
                  <a:pt x="5693" y="10401"/>
                  <a:pt x="5282" y="10359"/>
                  <a:pt x="4828" y="10359"/>
                </a:cubicBezTo>
                <a:cubicBezTo>
                  <a:pt x="3503" y="10359"/>
                  <a:pt x="1825" y="10721"/>
                  <a:pt x="979" y="12287"/>
                </a:cubicBezTo>
                <a:cubicBezTo>
                  <a:pt x="0" y="14117"/>
                  <a:pt x="2593" y="14915"/>
                  <a:pt x="4971" y="14915"/>
                </a:cubicBezTo>
                <a:cubicBezTo>
                  <a:pt x="6320" y="14915"/>
                  <a:pt x="7599" y="14659"/>
                  <a:pt x="8118" y="14188"/>
                </a:cubicBezTo>
                <a:cubicBezTo>
                  <a:pt x="8118" y="14188"/>
                  <a:pt x="9019" y="16590"/>
                  <a:pt x="14222" y="17457"/>
                </a:cubicBezTo>
                <a:cubicBezTo>
                  <a:pt x="14590" y="17524"/>
                  <a:pt x="14955" y="17554"/>
                  <a:pt x="15312" y="17554"/>
                </a:cubicBezTo>
                <a:cubicBezTo>
                  <a:pt x="18322" y="17554"/>
                  <a:pt x="20827" y="15422"/>
                  <a:pt x="20827" y="15422"/>
                </a:cubicBezTo>
                <a:cubicBezTo>
                  <a:pt x="20827" y="15422"/>
                  <a:pt x="21828" y="18091"/>
                  <a:pt x="28799" y="18091"/>
                </a:cubicBezTo>
                <a:cubicBezTo>
                  <a:pt x="34370" y="18091"/>
                  <a:pt x="36338" y="14822"/>
                  <a:pt x="36338" y="14822"/>
                </a:cubicBezTo>
                <a:cubicBezTo>
                  <a:pt x="36338" y="14822"/>
                  <a:pt x="37350" y="15895"/>
                  <a:pt x="38904" y="15895"/>
                </a:cubicBezTo>
                <a:cubicBezTo>
                  <a:pt x="38971" y="15895"/>
                  <a:pt x="39038" y="15893"/>
                  <a:pt x="39107" y="15889"/>
                </a:cubicBezTo>
                <a:cubicBezTo>
                  <a:pt x="40775" y="15789"/>
                  <a:pt x="41275" y="14288"/>
                  <a:pt x="41275" y="14288"/>
                </a:cubicBezTo>
                <a:cubicBezTo>
                  <a:pt x="41275" y="14288"/>
                  <a:pt x="41860" y="14371"/>
                  <a:pt x="42665" y="14371"/>
                </a:cubicBezTo>
                <a:cubicBezTo>
                  <a:pt x="44200" y="14371"/>
                  <a:pt x="46533" y="14070"/>
                  <a:pt x="47146" y="12320"/>
                </a:cubicBezTo>
                <a:cubicBezTo>
                  <a:pt x="47759" y="10502"/>
                  <a:pt x="45541" y="9551"/>
                  <a:pt x="43642" y="9551"/>
                </a:cubicBezTo>
                <a:cubicBezTo>
                  <a:pt x="42753" y="9551"/>
                  <a:pt x="41934" y="9760"/>
                  <a:pt x="41508" y="10185"/>
                </a:cubicBezTo>
                <a:cubicBezTo>
                  <a:pt x="40491" y="7683"/>
                  <a:pt x="38815" y="7058"/>
                  <a:pt x="37393" y="7058"/>
                </a:cubicBezTo>
                <a:cubicBezTo>
                  <a:pt x="35971" y="7058"/>
                  <a:pt x="34804" y="7683"/>
                  <a:pt x="34804" y="7683"/>
                </a:cubicBezTo>
                <a:cubicBezTo>
                  <a:pt x="34804" y="7683"/>
                  <a:pt x="33491" y="1"/>
                  <a:pt x="273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44"/>
          <p:cNvSpPr txBox="1">
            <a:spLocks noGrp="1"/>
          </p:cNvSpPr>
          <p:nvPr>
            <p:ph type="title" idx="2"/>
          </p:nvPr>
        </p:nvSpPr>
        <p:spPr>
          <a:xfrm>
            <a:off x="1761375" y="844300"/>
            <a:ext cx="3858900" cy="11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71" name="Google Shape;1271;p44"/>
          <p:cNvSpPr/>
          <p:nvPr/>
        </p:nvSpPr>
        <p:spPr>
          <a:xfrm rot="10800000">
            <a:off x="1922597" y="428975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/>
          <p:cNvSpPr/>
          <p:nvPr/>
        </p:nvSpPr>
        <p:spPr>
          <a:xfrm rot="10800000">
            <a:off x="1076929" y="1251550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4"/>
          <p:cNvSpPr/>
          <p:nvPr/>
        </p:nvSpPr>
        <p:spPr>
          <a:xfrm rot="10800000">
            <a:off x="3297104" y="179672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5" name="Google Shape;1275;p44"/>
          <p:cNvGrpSpPr/>
          <p:nvPr/>
        </p:nvGrpSpPr>
        <p:grpSpPr>
          <a:xfrm>
            <a:off x="7410413" y="3607825"/>
            <a:ext cx="819466" cy="1531125"/>
            <a:chOff x="6378250" y="3829050"/>
            <a:chExt cx="692175" cy="1531125"/>
          </a:xfrm>
        </p:grpSpPr>
        <p:sp>
          <p:nvSpPr>
            <p:cNvPr id="1276" name="Google Shape;1276;p44"/>
            <p:cNvSpPr/>
            <p:nvPr/>
          </p:nvSpPr>
          <p:spPr>
            <a:xfrm>
              <a:off x="6453300" y="3829050"/>
              <a:ext cx="374450" cy="567925"/>
            </a:xfrm>
            <a:custGeom>
              <a:avLst/>
              <a:gdLst/>
              <a:ahLst/>
              <a:cxnLst/>
              <a:rect l="l" t="t" r="r" b="b"/>
              <a:pathLst>
                <a:path w="14978" h="22717" extrusionOk="0">
                  <a:moveTo>
                    <a:pt x="2535" y="1"/>
                  </a:moveTo>
                  <a:cubicBezTo>
                    <a:pt x="1134" y="1"/>
                    <a:pt x="0" y="1168"/>
                    <a:pt x="0" y="2536"/>
                  </a:cubicBezTo>
                  <a:lnTo>
                    <a:pt x="0" y="20182"/>
                  </a:lnTo>
                  <a:cubicBezTo>
                    <a:pt x="0" y="21583"/>
                    <a:pt x="1168" y="22717"/>
                    <a:pt x="2535" y="22717"/>
                  </a:cubicBezTo>
                  <a:lnTo>
                    <a:pt x="12409" y="22717"/>
                  </a:lnTo>
                  <a:cubicBezTo>
                    <a:pt x="13844" y="22717"/>
                    <a:pt x="14978" y="21549"/>
                    <a:pt x="14978" y="20182"/>
                  </a:cubicBezTo>
                  <a:lnTo>
                    <a:pt x="14978" y="2536"/>
                  </a:lnTo>
                  <a:cubicBezTo>
                    <a:pt x="14978" y="1135"/>
                    <a:pt x="13844" y="1"/>
                    <a:pt x="12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6535850" y="4113425"/>
              <a:ext cx="210175" cy="167650"/>
            </a:xfrm>
            <a:custGeom>
              <a:avLst/>
              <a:gdLst/>
              <a:ahLst/>
              <a:cxnLst/>
              <a:rect l="l" t="t" r="r" b="b"/>
              <a:pathLst>
                <a:path w="8407" h="6706" extrusionOk="0">
                  <a:moveTo>
                    <a:pt x="1" y="1"/>
                  </a:moveTo>
                  <a:lnTo>
                    <a:pt x="1" y="5204"/>
                  </a:lnTo>
                  <a:lnTo>
                    <a:pt x="34" y="5204"/>
                  </a:lnTo>
                  <a:cubicBezTo>
                    <a:pt x="34" y="6038"/>
                    <a:pt x="668" y="6705"/>
                    <a:pt x="1435" y="6705"/>
                  </a:cubicBezTo>
                  <a:lnTo>
                    <a:pt x="7006" y="6705"/>
                  </a:lnTo>
                  <a:cubicBezTo>
                    <a:pt x="7773" y="6705"/>
                    <a:pt x="8407" y="6038"/>
                    <a:pt x="8407" y="5204"/>
                  </a:cubicBezTo>
                  <a:lnTo>
                    <a:pt x="8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6585900" y="4180975"/>
              <a:ext cx="125950" cy="100100"/>
            </a:xfrm>
            <a:custGeom>
              <a:avLst/>
              <a:gdLst/>
              <a:ahLst/>
              <a:cxnLst/>
              <a:rect l="l" t="t" r="r" b="b"/>
              <a:pathLst>
                <a:path w="5038" h="4004" extrusionOk="0">
                  <a:moveTo>
                    <a:pt x="2435" y="0"/>
                  </a:moveTo>
                  <a:cubicBezTo>
                    <a:pt x="0" y="0"/>
                    <a:pt x="0" y="4003"/>
                    <a:pt x="0" y="4003"/>
                  </a:cubicBezTo>
                  <a:lnTo>
                    <a:pt x="5037" y="4003"/>
                  </a:lnTo>
                  <a:cubicBezTo>
                    <a:pt x="5037" y="4003"/>
                    <a:pt x="4904" y="0"/>
                    <a:pt x="2435" y="0"/>
                  </a:cubicBez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6536700" y="4113425"/>
              <a:ext cx="210175" cy="14200"/>
            </a:xfrm>
            <a:custGeom>
              <a:avLst/>
              <a:gdLst/>
              <a:ahLst/>
              <a:cxnLst/>
              <a:rect l="l" t="t" r="r" b="b"/>
              <a:pathLst>
                <a:path w="8407" h="568" extrusionOk="0">
                  <a:moveTo>
                    <a:pt x="0" y="1"/>
                  </a:moveTo>
                  <a:lnTo>
                    <a:pt x="0" y="568"/>
                  </a:lnTo>
                  <a:lnTo>
                    <a:pt x="8406" y="568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6536700" y="3944975"/>
              <a:ext cx="210175" cy="167650"/>
            </a:xfrm>
            <a:custGeom>
              <a:avLst/>
              <a:gdLst/>
              <a:ahLst/>
              <a:cxnLst/>
              <a:rect l="l" t="t" r="r" b="b"/>
              <a:pathLst>
                <a:path w="8407" h="6706" extrusionOk="0">
                  <a:moveTo>
                    <a:pt x="1401" y="0"/>
                  </a:moveTo>
                  <a:cubicBezTo>
                    <a:pt x="634" y="0"/>
                    <a:pt x="0" y="668"/>
                    <a:pt x="0" y="1501"/>
                  </a:cubicBezTo>
                  <a:lnTo>
                    <a:pt x="0" y="6705"/>
                  </a:lnTo>
                  <a:lnTo>
                    <a:pt x="8406" y="6705"/>
                  </a:lnTo>
                  <a:lnTo>
                    <a:pt x="8406" y="1501"/>
                  </a:lnTo>
                  <a:cubicBezTo>
                    <a:pt x="8406" y="668"/>
                    <a:pt x="7739" y="0"/>
                    <a:pt x="7005" y="0"/>
                  </a:cubicBezTo>
                  <a:close/>
                </a:path>
              </a:pathLst>
            </a:custGeom>
            <a:solidFill>
              <a:srgbClr val="F4F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6582550" y="4024200"/>
              <a:ext cx="47575" cy="53400"/>
            </a:xfrm>
            <a:custGeom>
              <a:avLst/>
              <a:gdLst/>
              <a:ahLst/>
              <a:cxnLst/>
              <a:rect l="l" t="t" r="r" b="b"/>
              <a:pathLst>
                <a:path w="1903" h="2136" extrusionOk="0">
                  <a:moveTo>
                    <a:pt x="968" y="234"/>
                  </a:moveTo>
                  <a:cubicBezTo>
                    <a:pt x="1168" y="234"/>
                    <a:pt x="1335" y="301"/>
                    <a:pt x="1435" y="467"/>
                  </a:cubicBezTo>
                  <a:cubicBezTo>
                    <a:pt x="1568" y="601"/>
                    <a:pt x="1635" y="801"/>
                    <a:pt x="1635" y="1068"/>
                  </a:cubicBezTo>
                  <a:cubicBezTo>
                    <a:pt x="1635" y="1335"/>
                    <a:pt x="1568" y="1535"/>
                    <a:pt x="1435" y="1668"/>
                  </a:cubicBezTo>
                  <a:cubicBezTo>
                    <a:pt x="1335" y="1835"/>
                    <a:pt x="1168" y="1902"/>
                    <a:pt x="968" y="1902"/>
                  </a:cubicBezTo>
                  <a:cubicBezTo>
                    <a:pt x="768" y="1902"/>
                    <a:pt x="601" y="1835"/>
                    <a:pt x="468" y="1668"/>
                  </a:cubicBezTo>
                  <a:cubicBezTo>
                    <a:pt x="368" y="1535"/>
                    <a:pt x="301" y="1335"/>
                    <a:pt x="301" y="1068"/>
                  </a:cubicBezTo>
                  <a:cubicBezTo>
                    <a:pt x="301" y="801"/>
                    <a:pt x="368" y="601"/>
                    <a:pt x="468" y="467"/>
                  </a:cubicBezTo>
                  <a:cubicBezTo>
                    <a:pt x="601" y="301"/>
                    <a:pt x="768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8" y="0"/>
                    <a:pt x="434" y="100"/>
                    <a:pt x="268" y="301"/>
                  </a:cubicBezTo>
                  <a:cubicBezTo>
                    <a:pt x="101" y="501"/>
                    <a:pt x="1" y="734"/>
                    <a:pt x="1" y="1068"/>
                  </a:cubicBezTo>
                  <a:cubicBezTo>
                    <a:pt x="1" y="1401"/>
                    <a:pt x="101" y="1668"/>
                    <a:pt x="268" y="1835"/>
                  </a:cubicBezTo>
                  <a:cubicBezTo>
                    <a:pt x="434" y="2035"/>
                    <a:pt x="668" y="2135"/>
                    <a:pt x="968" y="2135"/>
                  </a:cubicBezTo>
                  <a:cubicBezTo>
                    <a:pt x="1268" y="2135"/>
                    <a:pt x="1468" y="2035"/>
                    <a:pt x="1669" y="1835"/>
                  </a:cubicBezTo>
                  <a:cubicBezTo>
                    <a:pt x="1835" y="1668"/>
                    <a:pt x="1902" y="1401"/>
                    <a:pt x="1902" y="1068"/>
                  </a:cubicBezTo>
                  <a:cubicBezTo>
                    <a:pt x="1902" y="734"/>
                    <a:pt x="1835" y="501"/>
                    <a:pt x="1669" y="301"/>
                  </a:cubicBezTo>
                  <a:cubicBezTo>
                    <a:pt x="1468" y="100"/>
                    <a:pt x="1268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6640925" y="4025025"/>
              <a:ext cx="39225" cy="51725"/>
            </a:xfrm>
            <a:custGeom>
              <a:avLst/>
              <a:gdLst/>
              <a:ahLst/>
              <a:cxnLst/>
              <a:rect l="l" t="t" r="r" b="b"/>
              <a:pathLst>
                <a:path w="1569" h="2069" extrusionOk="0">
                  <a:moveTo>
                    <a:pt x="1" y="1"/>
                  </a:moveTo>
                  <a:lnTo>
                    <a:pt x="1" y="2069"/>
                  </a:lnTo>
                  <a:lnTo>
                    <a:pt x="268" y="2069"/>
                  </a:lnTo>
                  <a:lnTo>
                    <a:pt x="268" y="334"/>
                  </a:lnTo>
                  <a:lnTo>
                    <a:pt x="1202" y="2069"/>
                  </a:lnTo>
                  <a:lnTo>
                    <a:pt x="1568" y="2069"/>
                  </a:lnTo>
                  <a:lnTo>
                    <a:pt x="1568" y="1"/>
                  </a:lnTo>
                  <a:lnTo>
                    <a:pt x="1302" y="1"/>
                  </a:lnTo>
                  <a:lnTo>
                    <a:pt x="1302" y="173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6616750" y="3944975"/>
              <a:ext cx="48400" cy="55050"/>
            </a:xfrm>
            <a:custGeom>
              <a:avLst/>
              <a:gdLst/>
              <a:ahLst/>
              <a:cxnLst/>
              <a:rect l="l" t="t" r="r" b="b"/>
              <a:pathLst>
                <a:path w="1936" h="2202" extrusionOk="0">
                  <a:moveTo>
                    <a:pt x="0" y="0"/>
                  </a:moveTo>
                  <a:lnTo>
                    <a:pt x="0" y="1401"/>
                  </a:lnTo>
                  <a:cubicBezTo>
                    <a:pt x="0" y="1835"/>
                    <a:pt x="334" y="2202"/>
                    <a:pt x="801" y="2202"/>
                  </a:cubicBezTo>
                  <a:lnTo>
                    <a:pt x="1134" y="2202"/>
                  </a:lnTo>
                  <a:cubicBezTo>
                    <a:pt x="1535" y="2202"/>
                    <a:pt x="1935" y="1868"/>
                    <a:pt x="1935" y="14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6615900" y="4226000"/>
              <a:ext cx="47575" cy="55075"/>
            </a:xfrm>
            <a:custGeom>
              <a:avLst/>
              <a:gdLst/>
              <a:ahLst/>
              <a:cxnLst/>
              <a:rect l="l" t="t" r="r" b="b"/>
              <a:pathLst>
                <a:path w="1903" h="2203" extrusionOk="0">
                  <a:moveTo>
                    <a:pt x="802" y="1"/>
                  </a:moveTo>
                  <a:cubicBezTo>
                    <a:pt x="368" y="1"/>
                    <a:pt x="1" y="334"/>
                    <a:pt x="1" y="801"/>
                  </a:cubicBezTo>
                  <a:lnTo>
                    <a:pt x="1" y="2202"/>
                  </a:lnTo>
                  <a:lnTo>
                    <a:pt x="1902" y="2202"/>
                  </a:lnTo>
                  <a:lnTo>
                    <a:pt x="1902" y="801"/>
                  </a:lnTo>
                  <a:cubicBezTo>
                    <a:pt x="1902" y="368"/>
                    <a:pt x="1569" y="1"/>
                    <a:pt x="1135" y="1"/>
                  </a:cubicBezTo>
                  <a:close/>
                </a:path>
              </a:pathLst>
            </a:custGeom>
            <a:solidFill>
              <a:srgbClr val="D03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6378250" y="4182700"/>
              <a:ext cx="692175" cy="1027175"/>
            </a:xfrm>
            <a:custGeom>
              <a:avLst/>
              <a:gdLst/>
              <a:ahLst/>
              <a:cxnLst/>
              <a:rect l="l" t="t" r="r" b="b"/>
              <a:pathLst>
                <a:path w="27687" h="41087" extrusionOk="0">
                  <a:moveTo>
                    <a:pt x="11000" y="0"/>
                  </a:moveTo>
                  <a:cubicBezTo>
                    <a:pt x="10300" y="0"/>
                    <a:pt x="9622" y="787"/>
                    <a:pt x="9307" y="1566"/>
                  </a:cubicBezTo>
                  <a:cubicBezTo>
                    <a:pt x="8406" y="3434"/>
                    <a:pt x="9073" y="11240"/>
                    <a:pt x="9073" y="15943"/>
                  </a:cubicBezTo>
                  <a:cubicBezTo>
                    <a:pt x="9651" y="23394"/>
                    <a:pt x="8028" y="23894"/>
                    <a:pt x="7582" y="23894"/>
                  </a:cubicBezTo>
                  <a:cubicBezTo>
                    <a:pt x="7513" y="23894"/>
                    <a:pt x="7472" y="23882"/>
                    <a:pt x="7472" y="23882"/>
                  </a:cubicBezTo>
                  <a:cubicBezTo>
                    <a:pt x="5729" y="18271"/>
                    <a:pt x="3628" y="15839"/>
                    <a:pt x="2231" y="15839"/>
                  </a:cubicBezTo>
                  <a:cubicBezTo>
                    <a:pt x="1676" y="15839"/>
                    <a:pt x="1233" y="16223"/>
                    <a:pt x="968" y="16944"/>
                  </a:cubicBezTo>
                  <a:cubicBezTo>
                    <a:pt x="0" y="19512"/>
                    <a:pt x="3303" y="27451"/>
                    <a:pt x="4370" y="31888"/>
                  </a:cubicBezTo>
                  <a:cubicBezTo>
                    <a:pt x="5471" y="36291"/>
                    <a:pt x="11208" y="40761"/>
                    <a:pt x="11208" y="40761"/>
                  </a:cubicBezTo>
                  <a:cubicBezTo>
                    <a:pt x="11781" y="40975"/>
                    <a:pt x="12922" y="41087"/>
                    <a:pt x="14301" y="41087"/>
                  </a:cubicBezTo>
                  <a:cubicBezTo>
                    <a:pt x="18064" y="41087"/>
                    <a:pt x="23598" y="40257"/>
                    <a:pt x="24184" y="38426"/>
                  </a:cubicBezTo>
                  <a:cubicBezTo>
                    <a:pt x="26186" y="34756"/>
                    <a:pt x="27520" y="23715"/>
                    <a:pt x="27520" y="23715"/>
                  </a:cubicBezTo>
                  <a:cubicBezTo>
                    <a:pt x="27687" y="21614"/>
                    <a:pt x="27520" y="19112"/>
                    <a:pt x="27053" y="18345"/>
                  </a:cubicBezTo>
                  <a:cubicBezTo>
                    <a:pt x="26607" y="17822"/>
                    <a:pt x="26179" y="17636"/>
                    <a:pt x="25795" y="17636"/>
                  </a:cubicBezTo>
                  <a:cubicBezTo>
                    <a:pt x="24856" y="17636"/>
                    <a:pt x="24184" y="18745"/>
                    <a:pt x="24184" y="18745"/>
                  </a:cubicBezTo>
                  <a:cubicBezTo>
                    <a:pt x="24184" y="18745"/>
                    <a:pt x="23851" y="17211"/>
                    <a:pt x="22983" y="16277"/>
                  </a:cubicBezTo>
                  <a:cubicBezTo>
                    <a:pt x="22643" y="15929"/>
                    <a:pt x="22307" y="15792"/>
                    <a:pt x="21988" y="15792"/>
                  </a:cubicBezTo>
                  <a:cubicBezTo>
                    <a:pt x="20776" y="15792"/>
                    <a:pt x="19814" y="17778"/>
                    <a:pt x="19814" y="17778"/>
                  </a:cubicBezTo>
                  <a:cubicBezTo>
                    <a:pt x="19720" y="16991"/>
                    <a:pt x="19092" y="15020"/>
                    <a:pt x="17344" y="15020"/>
                  </a:cubicBezTo>
                  <a:cubicBezTo>
                    <a:pt x="17238" y="15020"/>
                    <a:pt x="17127" y="15027"/>
                    <a:pt x="17012" y="15042"/>
                  </a:cubicBezTo>
                  <a:cubicBezTo>
                    <a:pt x="15711" y="15242"/>
                    <a:pt x="14444" y="18044"/>
                    <a:pt x="14444" y="18044"/>
                  </a:cubicBezTo>
                  <a:cubicBezTo>
                    <a:pt x="14444" y="18044"/>
                    <a:pt x="13543" y="9038"/>
                    <a:pt x="13043" y="5002"/>
                  </a:cubicBezTo>
                  <a:cubicBezTo>
                    <a:pt x="12749" y="1181"/>
                    <a:pt x="11858" y="0"/>
                    <a:pt x="11000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6615900" y="4196825"/>
              <a:ext cx="68425" cy="76975"/>
            </a:xfrm>
            <a:custGeom>
              <a:avLst/>
              <a:gdLst/>
              <a:ahLst/>
              <a:cxnLst/>
              <a:rect l="l" t="t" r="r" b="b"/>
              <a:pathLst>
                <a:path w="2737" h="3079" extrusionOk="0">
                  <a:moveTo>
                    <a:pt x="1469" y="0"/>
                  </a:moveTo>
                  <a:cubicBezTo>
                    <a:pt x="335" y="0"/>
                    <a:pt x="1" y="1968"/>
                    <a:pt x="1" y="2669"/>
                  </a:cubicBezTo>
                  <a:cubicBezTo>
                    <a:pt x="1" y="2968"/>
                    <a:pt x="499" y="3078"/>
                    <a:pt x="1071" y="3078"/>
                  </a:cubicBezTo>
                  <a:cubicBezTo>
                    <a:pt x="1838" y="3078"/>
                    <a:pt x="2736" y="2879"/>
                    <a:pt x="2736" y="2669"/>
                  </a:cubicBezTo>
                  <a:cubicBezTo>
                    <a:pt x="2736" y="2302"/>
                    <a:pt x="2469" y="0"/>
                    <a:pt x="1469" y="0"/>
                  </a:cubicBezTo>
                  <a:close/>
                </a:path>
              </a:pathLst>
            </a:custGeom>
            <a:solidFill>
              <a:srgbClr val="EDC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6404925" y="4594150"/>
              <a:ext cx="76750" cy="76825"/>
            </a:xfrm>
            <a:custGeom>
              <a:avLst/>
              <a:gdLst/>
              <a:ahLst/>
              <a:cxnLst/>
              <a:rect l="l" t="t" r="r" b="b"/>
              <a:pathLst>
                <a:path w="3070" h="3073" extrusionOk="0">
                  <a:moveTo>
                    <a:pt x="1066" y="1"/>
                  </a:moveTo>
                  <a:cubicBezTo>
                    <a:pt x="967" y="1"/>
                    <a:pt x="867" y="17"/>
                    <a:pt x="768" y="52"/>
                  </a:cubicBezTo>
                  <a:cubicBezTo>
                    <a:pt x="101" y="286"/>
                    <a:pt x="1" y="1620"/>
                    <a:pt x="234" y="2654"/>
                  </a:cubicBezTo>
                  <a:cubicBezTo>
                    <a:pt x="282" y="2958"/>
                    <a:pt x="527" y="3072"/>
                    <a:pt x="854" y="3072"/>
                  </a:cubicBezTo>
                  <a:cubicBezTo>
                    <a:pt x="1677" y="3072"/>
                    <a:pt x="3022" y="2349"/>
                    <a:pt x="3069" y="2087"/>
                  </a:cubicBezTo>
                  <a:cubicBezTo>
                    <a:pt x="3069" y="1752"/>
                    <a:pt x="2097" y="1"/>
                    <a:pt x="1066" y="1"/>
                  </a:cubicBezTo>
                  <a:close/>
                </a:path>
              </a:pathLst>
            </a:custGeom>
            <a:solidFill>
              <a:srgbClr val="EDC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6571725" y="5099975"/>
              <a:ext cx="427825" cy="260200"/>
            </a:xfrm>
            <a:custGeom>
              <a:avLst/>
              <a:gdLst/>
              <a:ahLst/>
              <a:cxnLst/>
              <a:rect l="l" t="t" r="r" b="b"/>
              <a:pathLst>
                <a:path w="17113" h="10408" extrusionOk="0">
                  <a:moveTo>
                    <a:pt x="0" y="0"/>
                  </a:moveTo>
                  <a:cubicBezTo>
                    <a:pt x="0" y="0"/>
                    <a:pt x="3169" y="3102"/>
                    <a:pt x="3469" y="4070"/>
                  </a:cubicBezTo>
                  <a:cubicBezTo>
                    <a:pt x="3503" y="4203"/>
                    <a:pt x="3603" y="6872"/>
                    <a:pt x="3736" y="10408"/>
                  </a:cubicBezTo>
                  <a:lnTo>
                    <a:pt x="17112" y="10408"/>
                  </a:lnTo>
                  <a:lnTo>
                    <a:pt x="16445" y="1601"/>
                  </a:lnTo>
                  <a:lnTo>
                    <a:pt x="14744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44"/>
          <p:cNvSpPr/>
          <p:nvPr/>
        </p:nvSpPr>
        <p:spPr>
          <a:xfrm rot="10800000">
            <a:off x="5952497" y="3628663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4"/>
          <p:cNvSpPr/>
          <p:nvPr/>
        </p:nvSpPr>
        <p:spPr>
          <a:xfrm rot="10800000">
            <a:off x="7276929" y="469388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4"/>
          <p:cNvSpPr/>
          <p:nvPr/>
        </p:nvSpPr>
        <p:spPr>
          <a:xfrm rot="10800000">
            <a:off x="7135579" y="381758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4"/>
          <p:cNvSpPr/>
          <p:nvPr/>
        </p:nvSpPr>
        <p:spPr>
          <a:xfrm>
            <a:off x="7035617" y="1021361"/>
            <a:ext cx="151868" cy="203057"/>
          </a:xfrm>
          <a:custGeom>
            <a:avLst/>
            <a:gdLst/>
            <a:ahLst/>
            <a:cxnLst/>
            <a:rect l="l" t="t" r="r" b="b"/>
            <a:pathLst>
              <a:path w="2596" h="3471" extrusionOk="0">
                <a:moveTo>
                  <a:pt x="1298" y="0"/>
                </a:moveTo>
                <a:cubicBezTo>
                  <a:pt x="1280" y="0"/>
                  <a:pt x="1262" y="9"/>
                  <a:pt x="1262" y="27"/>
                </a:cubicBezTo>
                <a:cubicBezTo>
                  <a:pt x="1108" y="920"/>
                  <a:pt x="667" y="1598"/>
                  <a:pt x="12" y="1717"/>
                </a:cubicBezTo>
                <a:lnTo>
                  <a:pt x="0" y="1741"/>
                </a:lnTo>
                <a:lnTo>
                  <a:pt x="0" y="1753"/>
                </a:lnTo>
                <a:lnTo>
                  <a:pt x="12" y="1753"/>
                </a:lnTo>
                <a:cubicBezTo>
                  <a:pt x="667" y="1872"/>
                  <a:pt x="1108" y="2551"/>
                  <a:pt x="1262" y="3444"/>
                </a:cubicBezTo>
                <a:cubicBezTo>
                  <a:pt x="1262" y="3462"/>
                  <a:pt x="1280" y="3471"/>
                  <a:pt x="1298" y="3471"/>
                </a:cubicBezTo>
                <a:cubicBezTo>
                  <a:pt x="1316" y="3471"/>
                  <a:pt x="1334" y="3462"/>
                  <a:pt x="1334" y="3444"/>
                </a:cubicBezTo>
                <a:cubicBezTo>
                  <a:pt x="1489" y="2551"/>
                  <a:pt x="1929" y="1872"/>
                  <a:pt x="2584" y="1753"/>
                </a:cubicBezTo>
                <a:lnTo>
                  <a:pt x="2596" y="1753"/>
                </a:lnTo>
                <a:cubicBezTo>
                  <a:pt x="2596" y="1741"/>
                  <a:pt x="2596" y="1717"/>
                  <a:pt x="2584" y="1717"/>
                </a:cubicBezTo>
                <a:cubicBezTo>
                  <a:pt x="1929" y="1598"/>
                  <a:pt x="1489" y="920"/>
                  <a:pt x="1334" y="27"/>
                </a:cubicBezTo>
                <a:cubicBezTo>
                  <a:pt x="1334" y="9"/>
                  <a:pt x="1316" y="0"/>
                  <a:pt x="12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4"/>
          <p:cNvSpPr/>
          <p:nvPr/>
        </p:nvSpPr>
        <p:spPr>
          <a:xfrm>
            <a:off x="7585872" y="4388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4"/>
          <p:cNvSpPr/>
          <p:nvPr/>
        </p:nvSpPr>
        <p:spPr>
          <a:xfrm>
            <a:off x="7187425" y="1270339"/>
            <a:ext cx="98984" cy="129931"/>
          </a:xfrm>
          <a:custGeom>
            <a:avLst/>
            <a:gdLst/>
            <a:ahLst/>
            <a:cxnLst/>
            <a:rect l="l" t="t" r="r" b="b"/>
            <a:pathLst>
              <a:path w="1692" h="2221" extrusionOk="0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4"/>
          <p:cNvSpPr/>
          <p:nvPr/>
        </p:nvSpPr>
        <p:spPr>
          <a:xfrm>
            <a:off x="6744460" y="286302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4"/>
          <p:cNvSpPr/>
          <p:nvPr/>
        </p:nvSpPr>
        <p:spPr>
          <a:xfrm>
            <a:off x="6624650" y="436063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4"/>
          <p:cNvSpPr/>
          <p:nvPr/>
        </p:nvSpPr>
        <p:spPr>
          <a:xfrm>
            <a:off x="6081356" y="1204877"/>
            <a:ext cx="98282" cy="130457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4"/>
          <p:cNvSpPr/>
          <p:nvPr/>
        </p:nvSpPr>
        <p:spPr>
          <a:xfrm>
            <a:off x="4152010" y="29589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4"/>
          <p:cNvSpPr/>
          <p:nvPr/>
        </p:nvSpPr>
        <p:spPr>
          <a:xfrm>
            <a:off x="6782777" y="1420100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4"/>
          <p:cNvSpPr/>
          <p:nvPr/>
        </p:nvSpPr>
        <p:spPr>
          <a:xfrm>
            <a:off x="4862440" y="818656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4"/>
          <p:cNvSpPr/>
          <p:nvPr/>
        </p:nvSpPr>
        <p:spPr>
          <a:xfrm>
            <a:off x="5303358" y="152570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4"/>
          <p:cNvSpPr/>
          <p:nvPr/>
        </p:nvSpPr>
        <p:spPr>
          <a:xfrm>
            <a:off x="4764276" y="642745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4"/>
          <p:cNvSpPr/>
          <p:nvPr/>
        </p:nvSpPr>
        <p:spPr>
          <a:xfrm>
            <a:off x="5200280" y="1601159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6" name="Google Shape;1306;p44"/>
          <p:cNvGrpSpPr/>
          <p:nvPr/>
        </p:nvGrpSpPr>
        <p:grpSpPr>
          <a:xfrm rot="-743781">
            <a:off x="5563061" y="470768"/>
            <a:ext cx="1047900" cy="1376745"/>
            <a:chOff x="6835336" y="2503331"/>
            <a:chExt cx="1595431" cy="2096098"/>
          </a:xfrm>
        </p:grpSpPr>
        <p:sp>
          <p:nvSpPr>
            <p:cNvPr id="1307" name="Google Shape;1307;p44"/>
            <p:cNvSpPr/>
            <p:nvPr/>
          </p:nvSpPr>
          <p:spPr>
            <a:xfrm flipH="1">
              <a:off x="7228198" y="2847374"/>
              <a:ext cx="1188845" cy="1452218"/>
            </a:xfrm>
            <a:custGeom>
              <a:avLst/>
              <a:gdLst/>
              <a:ahLst/>
              <a:cxnLst/>
              <a:rect l="l" t="t" r="r" b="b"/>
              <a:pathLst>
                <a:path w="11348" h="13862" extrusionOk="0">
                  <a:moveTo>
                    <a:pt x="5815" y="0"/>
                  </a:moveTo>
                  <a:cubicBezTo>
                    <a:pt x="3450" y="0"/>
                    <a:pt x="1239" y="1604"/>
                    <a:pt x="477" y="4063"/>
                  </a:cubicBezTo>
                  <a:cubicBezTo>
                    <a:pt x="1" y="5622"/>
                    <a:pt x="239" y="6718"/>
                    <a:pt x="608" y="7777"/>
                  </a:cubicBezTo>
                  <a:cubicBezTo>
                    <a:pt x="1072" y="9135"/>
                    <a:pt x="1739" y="10432"/>
                    <a:pt x="1382" y="12635"/>
                  </a:cubicBezTo>
                  <a:lnTo>
                    <a:pt x="5013" y="13861"/>
                  </a:lnTo>
                  <a:cubicBezTo>
                    <a:pt x="6882" y="10373"/>
                    <a:pt x="9633" y="11123"/>
                    <a:pt x="10942" y="7611"/>
                  </a:cubicBezTo>
                  <a:cubicBezTo>
                    <a:pt x="11180" y="6956"/>
                    <a:pt x="11311" y="6289"/>
                    <a:pt x="11311" y="5634"/>
                  </a:cubicBezTo>
                  <a:cubicBezTo>
                    <a:pt x="11347" y="3265"/>
                    <a:pt x="9930" y="1050"/>
                    <a:pt x="7597" y="312"/>
                  </a:cubicBezTo>
                  <a:cubicBezTo>
                    <a:pt x="7007" y="100"/>
                    <a:pt x="6406" y="0"/>
                    <a:pt x="5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 flipH="1">
              <a:off x="7228198" y="2845488"/>
              <a:ext cx="1188845" cy="993672"/>
            </a:xfrm>
            <a:custGeom>
              <a:avLst/>
              <a:gdLst/>
              <a:ahLst/>
              <a:cxnLst/>
              <a:rect l="l" t="t" r="r" b="b"/>
              <a:pathLst>
                <a:path w="11348" h="9485" extrusionOk="0">
                  <a:moveTo>
                    <a:pt x="5828" y="0"/>
                  </a:moveTo>
                  <a:cubicBezTo>
                    <a:pt x="3458" y="0"/>
                    <a:pt x="1240" y="1604"/>
                    <a:pt x="477" y="4057"/>
                  </a:cubicBezTo>
                  <a:cubicBezTo>
                    <a:pt x="1" y="5640"/>
                    <a:pt x="239" y="6736"/>
                    <a:pt x="608" y="7795"/>
                  </a:cubicBezTo>
                  <a:cubicBezTo>
                    <a:pt x="870" y="8045"/>
                    <a:pt x="1144" y="8272"/>
                    <a:pt x="1441" y="8462"/>
                  </a:cubicBezTo>
                  <a:cubicBezTo>
                    <a:pt x="2156" y="8926"/>
                    <a:pt x="2989" y="9236"/>
                    <a:pt x="3822" y="9379"/>
                  </a:cubicBezTo>
                  <a:cubicBezTo>
                    <a:pt x="3882" y="9391"/>
                    <a:pt x="3941" y="9391"/>
                    <a:pt x="4001" y="9403"/>
                  </a:cubicBezTo>
                  <a:cubicBezTo>
                    <a:pt x="4406" y="9455"/>
                    <a:pt x="4847" y="9484"/>
                    <a:pt x="5304" y="9484"/>
                  </a:cubicBezTo>
                  <a:cubicBezTo>
                    <a:pt x="7036" y="9484"/>
                    <a:pt x="9005" y="9063"/>
                    <a:pt x="10192" y="7867"/>
                  </a:cubicBezTo>
                  <a:cubicBezTo>
                    <a:pt x="10418" y="7652"/>
                    <a:pt x="10609" y="7414"/>
                    <a:pt x="10776" y="7129"/>
                  </a:cubicBezTo>
                  <a:cubicBezTo>
                    <a:pt x="11061" y="6640"/>
                    <a:pt x="11240" y="6140"/>
                    <a:pt x="11311" y="5640"/>
                  </a:cubicBezTo>
                  <a:cubicBezTo>
                    <a:pt x="11347" y="3271"/>
                    <a:pt x="9930" y="1056"/>
                    <a:pt x="7597" y="306"/>
                  </a:cubicBezTo>
                  <a:cubicBezTo>
                    <a:pt x="7011" y="98"/>
                    <a:pt x="6415" y="0"/>
                    <a:pt x="5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 flipH="1">
              <a:off x="7293046" y="3182406"/>
              <a:ext cx="1059358" cy="804366"/>
            </a:xfrm>
            <a:custGeom>
              <a:avLst/>
              <a:gdLst/>
              <a:ahLst/>
              <a:cxnLst/>
              <a:rect l="l" t="t" r="r" b="b"/>
              <a:pathLst>
                <a:path w="10112" h="7678" extrusionOk="0">
                  <a:moveTo>
                    <a:pt x="4875" y="0"/>
                  </a:moveTo>
                  <a:cubicBezTo>
                    <a:pt x="2796" y="0"/>
                    <a:pt x="999" y="1773"/>
                    <a:pt x="634" y="3567"/>
                  </a:cubicBezTo>
                  <a:cubicBezTo>
                    <a:pt x="0" y="6223"/>
                    <a:pt x="2317" y="7678"/>
                    <a:pt x="4717" y="7678"/>
                  </a:cubicBezTo>
                  <a:cubicBezTo>
                    <a:pt x="6331" y="7678"/>
                    <a:pt x="7983" y="7020"/>
                    <a:pt x="8801" y="5627"/>
                  </a:cubicBezTo>
                  <a:cubicBezTo>
                    <a:pt x="10111" y="3043"/>
                    <a:pt x="7718" y="353"/>
                    <a:pt x="5349" y="31"/>
                  </a:cubicBezTo>
                  <a:cubicBezTo>
                    <a:pt x="5189" y="10"/>
                    <a:pt x="5031" y="0"/>
                    <a:pt x="48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 flipH="1">
              <a:off x="7505190" y="2898708"/>
              <a:ext cx="682109" cy="247135"/>
            </a:xfrm>
            <a:custGeom>
              <a:avLst/>
              <a:gdLst/>
              <a:ahLst/>
              <a:cxnLst/>
              <a:rect l="l" t="t" r="r" b="b"/>
              <a:pathLst>
                <a:path w="6511" h="2359" extrusionOk="0">
                  <a:moveTo>
                    <a:pt x="3713" y="1"/>
                  </a:moveTo>
                  <a:cubicBezTo>
                    <a:pt x="2320" y="1"/>
                    <a:pt x="903" y="655"/>
                    <a:pt x="522" y="1263"/>
                  </a:cubicBezTo>
                  <a:cubicBezTo>
                    <a:pt x="0" y="2001"/>
                    <a:pt x="1029" y="2358"/>
                    <a:pt x="2333" y="2358"/>
                  </a:cubicBezTo>
                  <a:cubicBezTo>
                    <a:pt x="3469" y="2358"/>
                    <a:pt x="4813" y="2087"/>
                    <a:pt x="5523" y="1560"/>
                  </a:cubicBezTo>
                  <a:cubicBezTo>
                    <a:pt x="6511" y="727"/>
                    <a:pt x="5189" y="13"/>
                    <a:pt x="371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 flipH="1">
              <a:off x="8131251" y="3131072"/>
              <a:ext cx="166049" cy="156201"/>
            </a:xfrm>
            <a:custGeom>
              <a:avLst/>
              <a:gdLst/>
              <a:ahLst/>
              <a:cxnLst/>
              <a:rect l="l" t="t" r="r" b="b"/>
              <a:pathLst>
                <a:path w="1585" h="1491" extrusionOk="0">
                  <a:moveTo>
                    <a:pt x="922" y="0"/>
                  </a:moveTo>
                  <a:cubicBezTo>
                    <a:pt x="796" y="0"/>
                    <a:pt x="669" y="28"/>
                    <a:pt x="560" y="81"/>
                  </a:cubicBezTo>
                  <a:cubicBezTo>
                    <a:pt x="167" y="283"/>
                    <a:pt x="1" y="783"/>
                    <a:pt x="108" y="1116"/>
                  </a:cubicBezTo>
                  <a:cubicBezTo>
                    <a:pt x="180" y="1382"/>
                    <a:pt x="368" y="1491"/>
                    <a:pt x="586" y="1491"/>
                  </a:cubicBezTo>
                  <a:cubicBezTo>
                    <a:pt x="1014" y="1491"/>
                    <a:pt x="1560" y="1070"/>
                    <a:pt x="1584" y="581"/>
                  </a:cubicBezTo>
                  <a:cubicBezTo>
                    <a:pt x="1575" y="185"/>
                    <a:pt x="1250" y="0"/>
                    <a:pt x="9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 flipH="1">
              <a:off x="7729696" y="3732308"/>
              <a:ext cx="449117" cy="268716"/>
            </a:xfrm>
            <a:custGeom>
              <a:avLst/>
              <a:gdLst/>
              <a:ahLst/>
              <a:cxnLst/>
              <a:rect l="l" t="t" r="r" b="b"/>
              <a:pathLst>
                <a:path w="4287" h="2565" extrusionOk="0">
                  <a:moveTo>
                    <a:pt x="1406" y="342"/>
                  </a:moveTo>
                  <a:cubicBezTo>
                    <a:pt x="1477" y="390"/>
                    <a:pt x="1537" y="426"/>
                    <a:pt x="1596" y="473"/>
                  </a:cubicBezTo>
                  <a:cubicBezTo>
                    <a:pt x="1727" y="592"/>
                    <a:pt x="1787" y="747"/>
                    <a:pt x="1787" y="878"/>
                  </a:cubicBezTo>
                  <a:cubicBezTo>
                    <a:pt x="1787" y="997"/>
                    <a:pt x="1751" y="1104"/>
                    <a:pt x="1656" y="1176"/>
                  </a:cubicBezTo>
                  <a:cubicBezTo>
                    <a:pt x="1595" y="1226"/>
                    <a:pt x="1501" y="1276"/>
                    <a:pt x="1401" y="1276"/>
                  </a:cubicBezTo>
                  <a:cubicBezTo>
                    <a:pt x="1383" y="1276"/>
                    <a:pt x="1364" y="1275"/>
                    <a:pt x="1346" y="1271"/>
                  </a:cubicBezTo>
                  <a:cubicBezTo>
                    <a:pt x="1215" y="1235"/>
                    <a:pt x="1132" y="1128"/>
                    <a:pt x="1108" y="1092"/>
                  </a:cubicBezTo>
                  <a:cubicBezTo>
                    <a:pt x="1036" y="949"/>
                    <a:pt x="1013" y="819"/>
                    <a:pt x="1060" y="688"/>
                  </a:cubicBezTo>
                  <a:cubicBezTo>
                    <a:pt x="1120" y="557"/>
                    <a:pt x="1239" y="414"/>
                    <a:pt x="1406" y="342"/>
                  </a:cubicBezTo>
                  <a:close/>
                  <a:moveTo>
                    <a:pt x="3013" y="854"/>
                  </a:moveTo>
                  <a:cubicBezTo>
                    <a:pt x="3156" y="1092"/>
                    <a:pt x="3203" y="1354"/>
                    <a:pt x="3096" y="1592"/>
                  </a:cubicBezTo>
                  <a:cubicBezTo>
                    <a:pt x="3043" y="1730"/>
                    <a:pt x="2925" y="1848"/>
                    <a:pt x="2766" y="1848"/>
                  </a:cubicBezTo>
                  <a:cubicBezTo>
                    <a:pt x="2746" y="1848"/>
                    <a:pt x="2725" y="1846"/>
                    <a:pt x="2703" y="1842"/>
                  </a:cubicBezTo>
                  <a:cubicBezTo>
                    <a:pt x="2584" y="1831"/>
                    <a:pt x="2489" y="1747"/>
                    <a:pt x="2441" y="1664"/>
                  </a:cubicBezTo>
                  <a:cubicBezTo>
                    <a:pt x="2406" y="1592"/>
                    <a:pt x="2406" y="1509"/>
                    <a:pt x="2418" y="1390"/>
                  </a:cubicBezTo>
                  <a:cubicBezTo>
                    <a:pt x="2441" y="1271"/>
                    <a:pt x="2537" y="914"/>
                    <a:pt x="2918" y="854"/>
                  </a:cubicBezTo>
                  <a:close/>
                  <a:moveTo>
                    <a:pt x="872" y="0"/>
                  </a:moveTo>
                  <a:cubicBezTo>
                    <a:pt x="631" y="0"/>
                    <a:pt x="401" y="67"/>
                    <a:pt x="239" y="223"/>
                  </a:cubicBezTo>
                  <a:cubicBezTo>
                    <a:pt x="84" y="390"/>
                    <a:pt x="1" y="628"/>
                    <a:pt x="48" y="890"/>
                  </a:cubicBezTo>
                  <a:cubicBezTo>
                    <a:pt x="84" y="1116"/>
                    <a:pt x="203" y="1342"/>
                    <a:pt x="322" y="1545"/>
                  </a:cubicBezTo>
                  <a:cubicBezTo>
                    <a:pt x="330" y="1577"/>
                    <a:pt x="359" y="1592"/>
                    <a:pt x="392" y="1592"/>
                  </a:cubicBezTo>
                  <a:cubicBezTo>
                    <a:pt x="408" y="1592"/>
                    <a:pt x="425" y="1588"/>
                    <a:pt x="441" y="1581"/>
                  </a:cubicBezTo>
                  <a:cubicBezTo>
                    <a:pt x="477" y="1557"/>
                    <a:pt x="501" y="1497"/>
                    <a:pt x="465" y="1461"/>
                  </a:cubicBezTo>
                  <a:cubicBezTo>
                    <a:pt x="346" y="1259"/>
                    <a:pt x="239" y="1069"/>
                    <a:pt x="215" y="866"/>
                  </a:cubicBezTo>
                  <a:cubicBezTo>
                    <a:pt x="203" y="747"/>
                    <a:pt x="179" y="521"/>
                    <a:pt x="358" y="342"/>
                  </a:cubicBezTo>
                  <a:cubicBezTo>
                    <a:pt x="489" y="226"/>
                    <a:pt x="673" y="172"/>
                    <a:pt x="868" y="172"/>
                  </a:cubicBezTo>
                  <a:cubicBezTo>
                    <a:pt x="991" y="172"/>
                    <a:pt x="1119" y="193"/>
                    <a:pt x="1239" y="235"/>
                  </a:cubicBezTo>
                  <a:cubicBezTo>
                    <a:pt x="1096" y="330"/>
                    <a:pt x="989" y="461"/>
                    <a:pt x="929" y="604"/>
                  </a:cubicBezTo>
                  <a:cubicBezTo>
                    <a:pt x="858" y="807"/>
                    <a:pt x="882" y="997"/>
                    <a:pt x="989" y="1176"/>
                  </a:cubicBezTo>
                  <a:cubicBezTo>
                    <a:pt x="1036" y="1247"/>
                    <a:pt x="1132" y="1378"/>
                    <a:pt x="1334" y="1426"/>
                  </a:cubicBezTo>
                  <a:cubicBezTo>
                    <a:pt x="1368" y="1434"/>
                    <a:pt x="1402" y="1437"/>
                    <a:pt x="1436" y="1437"/>
                  </a:cubicBezTo>
                  <a:cubicBezTo>
                    <a:pt x="1560" y="1437"/>
                    <a:pt x="1684" y="1388"/>
                    <a:pt x="1787" y="1295"/>
                  </a:cubicBezTo>
                  <a:cubicBezTo>
                    <a:pt x="1906" y="1176"/>
                    <a:pt x="1989" y="1021"/>
                    <a:pt x="1989" y="866"/>
                  </a:cubicBezTo>
                  <a:cubicBezTo>
                    <a:pt x="2001" y="664"/>
                    <a:pt x="1906" y="473"/>
                    <a:pt x="1751" y="330"/>
                  </a:cubicBezTo>
                  <a:cubicBezTo>
                    <a:pt x="1715" y="295"/>
                    <a:pt x="1691" y="283"/>
                    <a:pt x="1656" y="247"/>
                  </a:cubicBezTo>
                  <a:cubicBezTo>
                    <a:pt x="1727" y="234"/>
                    <a:pt x="1801" y="228"/>
                    <a:pt x="1877" y="228"/>
                  </a:cubicBezTo>
                  <a:cubicBezTo>
                    <a:pt x="2220" y="228"/>
                    <a:pt x="2593" y="356"/>
                    <a:pt x="2846" y="580"/>
                  </a:cubicBezTo>
                  <a:lnTo>
                    <a:pt x="2906" y="640"/>
                  </a:lnTo>
                  <a:cubicBezTo>
                    <a:pt x="2501" y="699"/>
                    <a:pt x="2310" y="1021"/>
                    <a:pt x="2263" y="1319"/>
                  </a:cubicBezTo>
                  <a:cubicBezTo>
                    <a:pt x="2251" y="1426"/>
                    <a:pt x="2239" y="1581"/>
                    <a:pt x="2310" y="1711"/>
                  </a:cubicBezTo>
                  <a:cubicBezTo>
                    <a:pt x="2382" y="1854"/>
                    <a:pt x="2537" y="1962"/>
                    <a:pt x="2703" y="1997"/>
                  </a:cubicBezTo>
                  <a:cubicBezTo>
                    <a:pt x="2726" y="2000"/>
                    <a:pt x="2748" y="2002"/>
                    <a:pt x="2770" y="2002"/>
                  </a:cubicBezTo>
                  <a:cubicBezTo>
                    <a:pt x="3013" y="2002"/>
                    <a:pt x="3211" y="1826"/>
                    <a:pt x="3299" y="1640"/>
                  </a:cubicBezTo>
                  <a:cubicBezTo>
                    <a:pt x="3394" y="1378"/>
                    <a:pt x="3382" y="1116"/>
                    <a:pt x="3263" y="866"/>
                  </a:cubicBezTo>
                  <a:lnTo>
                    <a:pt x="3263" y="866"/>
                  </a:lnTo>
                  <a:cubicBezTo>
                    <a:pt x="3453" y="926"/>
                    <a:pt x="3656" y="1045"/>
                    <a:pt x="3775" y="1176"/>
                  </a:cubicBezTo>
                  <a:cubicBezTo>
                    <a:pt x="3977" y="1402"/>
                    <a:pt x="4084" y="1640"/>
                    <a:pt x="4049" y="1866"/>
                  </a:cubicBezTo>
                  <a:cubicBezTo>
                    <a:pt x="4025" y="2104"/>
                    <a:pt x="3846" y="2295"/>
                    <a:pt x="3572" y="2378"/>
                  </a:cubicBezTo>
                  <a:cubicBezTo>
                    <a:pt x="3537" y="2402"/>
                    <a:pt x="3501" y="2462"/>
                    <a:pt x="3513" y="2497"/>
                  </a:cubicBezTo>
                  <a:cubicBezTo>
                    <a:pt x="3513" y="2534"/>
                    <a:pt x="3542" y="2564"/>
                    <a:pt x="3600" y="2564"/>
                  </a:cubicBezTo>
                  <a:cubicBezTo>
                    <a:pt x="3616" y="2564"/>
                    <a:pt x="3635" y="2562"/>
                    <a:pt x="3656" y="2557"/>
                  </a:cubicBezTo>
                  <a:lnTo>
                    <a:pt x="3668" y="2557"/>
                  </a:lnTo>
                  <a:cubicBezTo>
                    <a:pt x="3989" y="2438"/>
                    <a:pt x="4215" y="2188"/>
                    <a:pt x="4263" y="1890"/>
                  </a:cubicBezTo>
                  <a:cubicBezTo>
                    <a:pt x="4287" y="1604"/>
                    <a:pt x="4168" y="1307"/>
                    <a:pt x="3930" y="1057"/>
                  </a:cubicBezTo>
                  <a:cubicBezTo>
                    <a:pt x="3775" y="878"/>
                    <a:pt x="3489" y="699"/>
                    <a:pt x="3180" y="652"/>
                  </a:cubicBezTo>
                  <a:cubicBezTo>
                    <a:pt x="3132" y="580"/>
                    <a:pt x="3072" y="521"/>
                    <a:pt x="3001" y="461"/>
                  </a:cubicBezTo>
                  <a:cubicBezTo>
                    <a:pt x="2706" y="211"/>
                    <a:pt x="2269" y="68"/>
                    <a:pt x="1879" y="68"/>
                  </a:cubicBezTo>
                  <a:cubicBezTo>
                    <a:pt x="1749" y="68"/>
                    <a:pt x="1625" y="84"/>
                    <a:pt x="1513" y="116"/>
                  </a:cubicBezTo>
                  <a:cubicBezTo>
                    <a:pt x="1489" y="116"/>
                    <a:pt x="1477" y="128"/>
                    <a:pt x="1465" y="128"/>
                  </a:cubicBezTo>
                  <a:cubicBezTo>
                    <a:pt x="1281" y="47"/>
                    <a:pt x="1072" y="0"/>
                    <a:pt x="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 flipH="1">
              <a:off x="8209928" y="3619688"/>
              <a:ext cx="21267" cy="567603"/>
            </a:xfrm>
            <a:custGeom>
              <a:avLst/>
              <a:gdLst/>
              <a:ahLst/>
              <a:cxnLst/>
              <a:rect l="l" t="t" r="r" b="b"/>
              <a:pathLst>
                <a:path w="203" h="5418" extrusionOk="0">
                  <a:moveTo>
                    <a:pt x="48" y="0"/>
                  </a:moveTo>
                  <a:cubicBezTo>
                    <a:pt x="12" y="0"/>
                    <a:pt x="1" y="24"/>
                    <a:pt x="1" y="48"/>
                  </a:cubicBezTo>
                  <a:lnTo>
                    <a:pt x="120" y="5382"/>
                  </a:lnTo>
                  <a:cubicBezTo>
                    <a:pt x="120" y="5406"/>
                    <a:pt x="132" y="5418"/>
                    <a:pt x="167" y="5418"/>
                  </a:cubicBezTo>
                  <a:cubicBezTo>
                    <a:pt x="191" y="5418"/>
                    <a:pt x="203" y="5394"/>
                    <a:pt x="203" y="5382"/>
                  </a:cubicBezTo>
                  <a:lnTo>
                    <a:pt x="84" y="48"/>
                  </a:lnTo>
                  <a:cubicBezTo>
                    <a:pt x="84" y="24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 flipH="1">
              <a:off x="7593715" y="3834557"/>
              <a:ext cx="360593" cy="443774"/>
            </a:xfrm>
            <a:custGeom>
              <a:avLst/>
              <a:gdLst/>
              <a:ahLst/>
              <a:cxnLst/>
              <a:rect l="l" t="t" r="r" b="b"/>
              <a:pathLst>
                <a:path w="3442" h="4236" extrusionOk="0">
                  <a:moveTo>
                    <a:pt x="3400" y="0"/>
                  </a:moveTo>
                  <a:cubicBezTo>
                    <a:pt x="3388" y="0"/>
                    <a:pt x="3376" y="3"/>
                    <a:pt x="3370" y="9"/>
                  </a:cubicBezTo>
                  <a:lnTo>
                    <a:pt x="25" y="4164"/>
                  </a:lnTo>
                  <a:cubicBezTo>
                    <a:pt x="1" y="4176"/>
                    <a:pt x="1" y="4200"/>
                    <a:pt x="25" y="4224"/>
                  </a:cubicBezTo>
                  <a:cubicBezTo>
                    <a:pt x="25" y="4236"/>
                    <a:pt x="36" y="4236"/>
                    <a:pt x="48" y="4236"/>
                  </a:cubicBezTo>
                  <a:cubicBezTo>
                    <a:pt x="60" y="4236"/>
                    <a:pt x="84" y="4236"/>
                    <a:pt x="84" y="4224"/>
                  </a:cubicBezTo>
                  <a:lnTo>
                    <a:pt x="3430" y="69"/>
                  </a:lnTo>
                  <a:cubicBezTo>
                    <a:pt x="3442" y="57"/>
                    <a:pt x="3442" y="21"/>
                    <a:pt x="3430" y="9"/>
                  </a:cubicBezTo>
                  <a:cubicBezTo>
                    <a:pt x="3424" y="3"/>
                    <a:pt x="3412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 flipH="1">
              <a:off x="7900564" y="4174723"/>
              <a:ext cx="410459" cy="424707"/>
            </a:xfrm>
            <a:custGeom>
              <a:avLst/>
              <a:gdLst/>
              <a:ahLst/>
              <a:cxnLst/>
              <a:rect l="l" t="t" r="r" b="b"/>
              <a:pathLst>
                <a:path w="3918" h="40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cubicBezTo>
                    <a:pt x="989" y="3965"/>
                    <a:pt x="1001" y="3965"/>
                    <a:pt x="1013" y="3965"/>
                  </a:cubicBezTo>
                  <a:cubicBezTo>
                    <a:pt x="1192" y="4025"/>
                    <a:pt x="1374" y="4054"/>
                    <a:pt x="1548" y="4054"/>
                  </a:cubicBezTo>
                  <a:cubicBezTo>
                    <a:pt x="1965" y="4054"/>
                    <a:pt x="2336" y="3890"/>
                    <a:pt x="2513" y="3596"/>
                  </a:cubicBezTo>
                  <a:lnTo>
                    <a:pt x="3918" y="1191"/>
                  </a:ln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 flipH="1">
              <a:off x="8080127" y="4174723"/>
              <a:ext cx="230897" cy="414231"/>
            </a:xfrm>
            <a:custGeom>
              <a:avLst/>
              <a:gdLst/>
              <a:ahLst/>
              <a:cxnLst/>
              <a:rect l="l" t="t" r="r" b="b"/>
              <a:pathLst>
                <a:path w="2204" h="39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 flipH="1">
              <a:off x="7845668" y="4137322"/>
              <a:ext cx="470384" cy="187106"/>
            </a:xfrm>
            <a:custGeom>
              <a:avLst/>
              <a:gdLst/>
              <a:ahLst/>
              <a:cxnLst/>
              <a:rect l="l" t="t" r="r" b="b"/>
              <a:pathLst>
                <a:path w="4490" h="1786" extrusionOk="0">
                  <a:moveTo>
                    <a:pt x="276" y="1"/>
                  </a:moveTo>
                  <a:cubicBezTo>
                    <a:pt x="164" y="1"/>
                    <a:pt x="71" y="56"/>
                    <a:pt x="37" y="143"/>
                  </a:cubicBezTo>
                  <a:cubicBezTo>
                    <a:pt x="1" y="179"/>
                    <a:pt x="1" y="215"/>
                    <a:pt x="25" y="227"/>
                  </a:cubicBezTo>
                  <a:cubicBezTo>
                    <a:pt x="37" y="334"/>
                    <a:pt x="120" y="417"/>
                    <a:pt x="263" y="465"/>
                  </a:cubicBezTo>
                  <a:lnTo>
                    <a:pt x="1811" y="989"/>
                  </a:lnTo>
                  <a:lnTo>
                    <a:pt x="4097" y="1763"/>
                  </a:lnTo>
                  <a:cubicBezTo>
                    <a:pt x="4141" y="1779"/>
                    <a:pt x="4186" y="1786"/>
                    <a:pt x="4228" y="1786"/>
                  </a:cubicBezTo>
                  <a:cubicBezTo>
                    <a:pt x="4343" y="1786"/>
                    <a:pt x="4440" y="1731"/>
                    <a:pt x="4466" y="1644"/>
                  </a:cubicBezTo>
                  <a:cubicBezTo>
                    <a:pt x="4490" y="1608"/>
                    <a:pt x="4490" y="1596"/>
                    <a:pt x="4490" y="1572"/>
                  </a:cubicBezTo>
                  <a:cubicBezTo>
                    <a:pt x="4466" y="1465"/>
                    <a:pt x="4382" y="1370"/>
                    <a:pt x="4251" y="1334"/>
                  </a:cubicBezTo>
                  <a:lnTo>
                    <a:pt x="1965" y="560"/>
                  </a:lnTo>
                  <a:lnTo>
                    <a:pt x="406" y="24"/>
                  </a:lnTo>
                  <a:cubicBezTo>
                    <a:pt x="361" y="8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 flipH="1">
              <a:off x="7894278" y="4230876"/>
              <a:ext cx="431726" cy="174639"/>
            </a:xfrm>
            <a:custGeom>
              <a:avLst/>
              <a:gdLst/>
              <a:ahLst/>
              <a:cxnLst/>
              <a:rect l="l" t="t" r="r" b="b"/>
              <a:pathLst>
                <a:path w="4121" h="1667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55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3727" y="1644"/>
                  </a:lnTo>
                  <a:cubicBezTo>
                    <a:pt x="3772" y="1659"/>
                    <a:pt x="3817" y="1667"/>
                    <a:pt x="3859" y="1667"/>
                  </a:cubicBezTo>
                  <a:cubicBezTo>
                    <a:pt x="3975" y="1667"/>
                    <a:pt x="4073" y="1612"/>
                    <a:pt x="4108" y="1524"/>
                  </a:cubicBezTo>
                  <a:cubicBezTo>
                    <a:pt x="4120" y="1489"/>
                    <a:pt x="4120" y="1477"/>
                    <a:pt x="4120" y="1453"/>
                  </a:cubicBezTo>
                  <a:cubicBezTo>
                    <a:pt x="4108" y="1346"/>
                    <a:pt x="4013" y="1251"/>
                    <a:pt x="3882" y="1215"/>
                  </a:cubicBez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 flipH="1">
              <a:off x="7941736" y="4324429"/>
              <a:ext cx="395478" cy="162172"/>
            </a:xfrm>
            <a:custGeom>
              <a:avLst/>
              <a:gdLst/>
              <a:ahLst/>
              <a:cxnLst/>
              <a:rect l="l" t="t" r="r" b="b"/>
              <a:pathLst>
                <a:path w="3775" h="1548" extrusionOk="0">
                  <a:moveTo>
                    <a:pt x="257" y="1"/>
                  </a:moveTo>
                  <a:cubicBezTo>
                    <a:pt x="146" y="1"/>
                    <a:pt x="47" y="56"/>
                    <a:pt x="12" y="143"/>
                  </a:cubicBezTo>
                  <a:cubicBezTo>
                    <a:pt x="1" y="143"/>
                    <a:pt x="1" y="167"/>
                    <a:pt x="1" y="203"/>
                  </a:cubicBezTo>
                  <a:cubicBezTo>
                    <a:pt x="12" y="298"/>
                    <a:pt x="108" y="393"/>
                    <a:pt x="239" y="441"/>
                  </a:cubicBezTo>
                  <a:lnTo>
                    <a:pt x="1394" y="834"/>
                  </a:lnTo>
                  <a:lnTo>
                    <a:pt x="3394" y="1524"/>
                  </a:lnTo>
                  <a:cubicBezTo>
                    <a:pt x="3438" y="1540"/>
                    <a:pt x="3482" y="1548"/>
                    <a:pt x="3523" y="1548"/>
                  </a:cubicBezTo>
                  <a:cubicBezTo>
                    <a:pt x="3636" y="1548"/>
                    <a:pt x="3728" y="1493"/>
                    <a:pt x="3763" y="1405"/>
                  </a:cubicBezTo>
                  <a:cubicBezTo>
                    <a:pt x="3775" y="1370"/>
                    <a:pt x="3775" y="1358"/>
                    <a:pt x="3775" y="1334"/>
                  </a:cubicBezTo>
                  <a:cubicBezTo>
                    <a:pt x="3763" y="1227"/>
                    <a:pt x="3680" y="1132"/>
                    <a:pt x="3537" y="1096"/>
                  </a:cubicBezTo>
                  <a:lnTo>
                    <a:pt x="1560" y="417"/>
                  </a:lnTo>
                  <a:lnTo>
                    <a:pt x="382" y="24"/>
                  </a:lnTo>
                  <a:cubicBezTo>
                    <a:pt x="340" y="8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 flipH="1">
              <a:off x="7987831" y="4413059"/>
              <a:ext cx="360593" cy="149706"/>
            </a:xfrm>
            <a:custGeom>
              <a:avLst/>
              <a:gdLst/>
              <a:ahLst/>
              <a:cxnLst/>
              <a:rect l="l" t="t" r="r" b="b"/>
              <a:pathLst>
                <a:path w="3442" h="1429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3048" y="1405"/>
                  </a:lnTo>
                  <a:cubicBezTo>
                    <a:pt x="3093" y="1421"/>
                    <a:pt x="3138" y="1428"/>
                    <a:pt x="3180" y="1428"/>
                  </a:cubicBezTo>
                  <a:cubicBezTo>
                    <a:pt x="3296" y="1428"/>
                    <a:pt x="3394" y="1373"/>
                    <a:pt x="3429" y="1286"/>
                  </a:cubicBezTo>
                  <a:cubicBezTo>
                    <a:pt x="3441" y="1262"/>
                    <a:pt x="3441" y="1238"/>
                    <a:pt x="3441" y="1214"/>
                  </a:cubicBezTo>
                  <a:cubicBezTo>
                    <a:pt x="3429" y="1107"/>
                    <a:pt x="3334" y="1024"/>
                    <a:pt x="3203" y="976"/>
                  </a:cubicBez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 flipH="1">
              <a:off x="8111346" y="4138579"/>
              <a:ext cx="204706" cy="103610"/>
            </a:xfrm>
            <a:custGeom>
              <a:avLst/>
              <a:gdLst/>
              <a:ahLst/>
              <a:cxnLst/>
              <a:rect l="l" t="t" r="r" b="b"/>
              <a:pathLst>
                <a:path w="1954" h="989" extrusionOk="0">
                  <a:moveTo>
                    <a:pt x="262" y="1"/>
                  </a:moveTo>
                  <a:cubicBezTo>
                    <a:pt x="147" y="1"/>
                    <a:pt x="51" y="56"/>
                    <a:pt x="25" y="143"/>
                  </a:cubicBezTo>
                  <a:cubicBezTo>
                    <a:pt x="1" y="167"/>
                    <a:pt x="1" y="191"/>
                    <a:pt x="1" y="215"/>
                  </a:cubicBezTo>
                  <a:cubicBezTo>
                    <a:pt x="25" y="322"/>
                    <a:pt x="108" y="429"/>
                    <a:pt x="239" y="465"/>
                  </a:cubicBezTo>
                  <a:lnTo>
                    <a:pt x="1787" y="989"/>
                  </a:lnTo>
                  <a:lnTo>
                    <a:pt x="1954" y="560"/>
                  </a:lnTo>
                  <a:lnTo>
                    <a:pt x="394" y="24"/>
                  </a:lnTo>
                  <a:cubicBezTo>
                    <a:pt x="349" y="8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 flipH="1">
              <a:off x="8142565" y="4230876"/>
              <a:ext cx="183439" cy="96172"/>
            </a:xfrm>
            <a:custGeom>
              <a:avLst/>
              <a:gdLst/>
              <a:ahLst/>
              <a:cxnLst/>
              <a:rect l="l" t="t" r="r" b="b"/>
              <a:pathLst>
                <a:path w="1751" h="918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67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 flipH="1">
              <a:off x="8173680" y="4322020"/>
              <a:ext cx="163534" cy="89781"/>
            </a:xfrm>
            <a:custGeom>
              <a:avLst/>
              <a:gdLst/>
              <a:ahLst/>
              <a:cxnLst/>
              <a:rect l="l" t="t" r="r" b="b"/>
              <a:pathLst>
                <a:path w="1561" h="857" extrusionOk="0">
                  <a:moveTo>
                    <a:pt x="257" y="0"/>
                  </a:moveTo>
                  <a:cubicBezTo>
                    <a:pt x="146" y="0"/>
                    <a:pt x="47" y="55"/>
                    <a:pt x="12" y="143"/>
                  </a:cubicBezTo>
                  <a:cubicBezTo>
                    <a:pt x="1" y="178"/>
                    <a:pt x="1" y="190"/>
                    <a:pt x="1" y="226"/>
                  </a:cubicBezTo>
                  <a:cubicBezTo>
                    <a:pt x="12" y="309"/>
                    <a:pt x="108" y="416"/>
                    <a:pt x="239" y="464"/>
                  </a:cubicBezTo>
                  <a:lnTo>
                    <a:pt x="1394" y="857"/>
                  </a:lnTo>
                  <a:lnTo>
                    <a:pt x="1560" y="428"/>
                  </a:lnTo>
                  <a:lnTo>
                    <a:pt x="382" y="23"/>
                  </a:lnTo>
                  <a:cubicBezTo>
                    <a:pt x="340" y="8"/>
                    <a:pt x="29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 flipH="1">
              <a:off x="8204899" y="4413059"/>
              <a:ext cx="143525" cy="82343"/>
            </a:xfrm>
            <a:custGeom>
              <a:avLst/>
              <a:gdLst/>
              <a:ahLst/>
              <a:cxnLst/>
              <a:rect l="l" t="t" r="r" b="b"/>
              <a:pathLst>
                <a:path w="1370" h="786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44"/>
            <p:cNvGrpSpPr/>
            <p:nvPr/>
          </p:nvGrpSpPr>
          <p:grpSpPr>
            <a:xfrm flipH="1">
              <a:off x="6835336" y="2503331"/>
              <a:ext cx="1595431" cy="1513094"/>
              <a:chOff x="844375" y="2446900"/>
              <a:chExt cx="1476977" cy="1400754"/>
            </a:xfrm>
          </p:grpSpPr>
          <p:sp>
            <p:nvSpPr>
              <p:cNvPr id="1326" name="Google Shape;1326;p44"/>
              <p:cNvSpPr/>
              <p:nvPr/>
            </p:nvSpPr>
            <p:spPr>
              <a:xfrm>
                <a:off x="1643429" y="2446900"/>
                <a:ext cx="205608" cy="32111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3311" extrusionOk="0">
                    <a:moveTo>
                      <a:pt x="1" y="0"/>
                    </a:moveTo>
                    <a:lnTo>
                      <a:pt x="155" y="3191"/>
                    </a:lnTo>
                    <a:lnTo>
                      <a:pt x="584" y="3310"/>
                    </a:lnTo>
                    <a:lnTo>
                      <a:pt x="212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1969103" y="3593553"/>
                <a:ext cx="352250" cy="254101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2620" extrusionOk="0">
                    <a:moveTo>
                      <a:pt x="191" y="0"/>
                    </a:moveTo>
                    <a:lnTo>
                      <a:pt x="0" y="417"/>
                    </a:lnTo>
                    <a:lnTo>
                      <a:pt x="2286" y="2620"/>
                    </a:lnTo>
                    <a:lnTo>
                      <a:pt x="3632" y="100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1957562" y="2874119"/>
                <a:ext cx="311807" cy="2010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2073" extrusionOk="0">
                    <a:moveTo>
                      <a:pt x="3120" y="1"/>
                    </a:moveTo>
                    <a:lnTo>
                      <a:pt x="0" y="1691"/>
                    </a:lnTo>
                    <a:lnTo>
                      <a:pt x="143" y="2072"/>
                    </a:lnTo>
                    <a:lnTo>
                      <a:pt x="3215" y="123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4"/>
              <p:cNvSpPr/>
              <p:nvPr/>
            </p:nvSpPr>
            <p:spPr>
              <a:xfrm>
                <a:off x="1758938" y="2614296"/>
                <a:ext cx="219477" cy="22180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87" extrusionOk="0">
                    <a:moveTo>
                      <a:pt x="1822" y="1"/>
                    </a:moveTo>
                    <a:lnTo>
                      <a:pt x="0" y="1965"/>
                    </a:lnTo>
                    <a:lnTo>
                      <a:pt x="274" y="2287"/>
                    </a:lnTo>
                    <a:lnTo>
                      <a:pt x="2262" y="1168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>
                <a:off x="844375" y="2498884"/>
                <a:ext cx="252937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3132" extrusionOk="0">
                    <a:moveTo>
                      <a:pt x="1501" y="0"/>
                    </a:moveTo>
                    <a:lnTo>
                      <a:pt x="1" y="453"/>
                    </a:lnTo>
                    <a:lnTo>
                      <a:pt x="2251" y="3131"/>
                    </a:lnTo>
                    <a:lnTo>
                      <a:pt x="2608" y="2941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1" name="Google Shape;1331;p44"/>
          <p:cNvSpPr/>
          <p:nvPr/>
        </p:nvSpPr>
        <p:spPr>
          <a:xfrm>
            <a:off x="431354" y="6022623"/>
            <a:ext cx="151868" cy="203057"/>
          </a:xfrm>
          <a:custGeom>
            <a:avLst/>
            <a:gdLst/>
            <a:ahLst/>
            <a:cxnLst/>
            <a:rect l="l" t="t" r="r" b="b"/>
            <a:pathLst>
              <a:path w="2596" h="3471" extrusionOk="0">
                <a:moveTo>
                  <a:pt x="1298" y="0"/>
                </a:moveTo>
                <a:cubicBezTo>
                  <a:pt x="1280" y="0"/>
                  <a:pt x="1262" y="9"/>
                  <a:pt x="1262" y="27"/>
                </a:cubicBezTo>
                <a:cubicBezTo>
                  <a:pt x="1108" y="920"/>
                  <a:pt x="667" y="1598"/>
                  <a:pt x="12" y="1717"/>
                </a:cubicBezTo>
                <a:lnTo>
                  <a:pt x="0" y="1741"/>
                </a:lnTo>
                <a:lnTo>
                  <a:pt x="0" y="1753"/>
                </a:lnTo>
                <a:lnTo>
                  <a:pt x="12" y="1753"/>
                </a:lnTo>
                <a:cubicBezTo>
                  <a:pt x="667" y="1872"/>
                  <a:pt x="1108" y="2551"/>
                  <a:pt x="1262" y="3444"/>
                </a:cubicBezTo>
                <a:cubicBezTo>
                  <a:pt x="1262" y="3462"/>
                  <a:pt x="1280" y="3471"/>
                  <a:pt x="1298" y="3471"/>
                </a:cubicBezTo>
                <a:cubicBezTo>
                  <a:pt x="1316" y="3471"/>
                  <a:pt x="1334" y="3462"/>
                  <a:pt x="1334" y="3444"/>
                </a:cubicBezTo>
                <a:cubicBezTo>
                  <a:pt x="1489" y="2551"/>
                  <a:pt x="1929" y="1872"/>
                  <a:pt x="2584" y="1753"/>
                </a:cubicBezTo>
                <a:lnTo>
                  <a:pt x="2596" y="1753"/>
                </a:lnTo>
                <a:cubicBezTo>
                  <a:pt x="2596" y="1741"/>
                  <a:pt x="2596" y="1717"/>
                  <a:pt x="2584" y="1717"/>
                </a:cubicBezTo>
                <a:cubicBezTo>
                  <a:pt x="1929" y="1598"/>
                  <a:pt x="1489" y="920"/>
                  <a:pt x="1334" y="27"/>
                </a:cubicBezTo>
                <a:cubicBezTo>
                  <a:pt x="1334" y="9"/>
                  <a:pt x="1316" y="0"/>
                  <a:pt x="12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981610" y="5005650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4"/>
          <p:cNvSpPr/>
          <p:nvPr/>
        </p:nvSpPr>
        <p:spPr>
          <a:xfrm>
            <a:off x="583163" y="6271601"/>
            <a:ext cx="98984" cy="129931"/>
          </a:xfrm>
          <a:custGeom>
            <a:avLst/>
            <a:gdLst/>
            <a:ahLst/>
            <a:cxnLst/>
            <a:rect l="l" t="t" r="r" b="b"/>
            <a:pathLst>
              <a:path w="1692" h="2221" extrusionOk="0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4"/>
          <p:cNvSpPr/>
          <p:nvPr/>
        </p:nvSpPr>
        <p:spPr>
          <a:xfrm>
            <a:off x="140197" y="5287564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4"/>
          <p:cNvSpPr/>
          <p:nvPr/>
        </p:nvSpPr>
        <p:spPr>
          <a:xfrm>
            <a:off x="20388" y="543732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4"/>
          <p:cNvSpPr/>
          <p:nvPr/>
        </p:nvSpPr>
        <p:spPr>
          <a:xfrm>
            <a:off x="178515" y="6421363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4"/>
          <p:cNvSpPr/>
          <p:nvPr/>
        </p:nvSpPr>
        <p:spPr>
          <a:xfrm>
            <a:off x="216833" y="3913212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4"/>
          <p:cNvSpPr/>
          <p:nvPr/>
        </p:nvSpPr>
        <p:spPr>
          <a:xfrm flipH="1">
            <a:off x="1051260" y="3387759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192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>
            <a:extLst>
              <a:ext uri="{FF2B5EF4-FFF2-40B4-BE49-F238E27FC236}">
                <a16:creationId xmlns:a16="http://schemas.microsoft.com/office/drawing/2014/main" id="{C947F0B6-8426-B215-3278-61F6B36D41A1}"/>
              </a:ext>
            </a:extLst>
          </p:cNvPr>
          <p:cNvGrpSpPr/>
          <p:nvPr/>
        </p:nvGrpSpPr>
        <p:grpSpPr>
          <a:xfrm>
            <a:off x="137848" y="70569"/>
            <a:ext cx="5760720" cy="2884805"/>
            <a:chOff x="0" y="0"/>
            <a:chExt cx="5760720" cy="2884805"/>
          </a:xfrm>
          <a:noFill/>
        </p:grpSpPr>
        <p:pic>
          <p:nvPicPr>
            <p:cNvPr id="3" name="Picture 225">
              <a:extLst>
                <a:ext uri="{FF2B5EF4-FFF2-40B4-BE49-F238E27FC236}">
                  <a16:creationId xmlns:a16="http://schemas.microsoft.com/office/drawing/2014/main" id="{DBE1C614-7664-FC6D-4034-56AA7E8A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60720" cy="2611755"/>
            </a:xfrm>
            <a:prstGeom prst="rect">
              <a:avLst/>
            </a:prstGeom>
            <a:grpFill/>
          </p:spPr>
        </p:pic>
        <p:sp>
          <p:nvSpPr>
            <p:cNvPr id="4" name="Zone de texte 2">
              <a:extLst>
                <a:ext uri="{FF2B5EF4-FFF2-40B4-BE49-F238E27FC236}">
                  <a16:creationId xmlns:a16="http://schemas.microsoft.com/office/drawing/2014/main" id="{0E3198A5-751D-57DC-2BE9-90D403E0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00" y="2616200"/>
              <a:ext cx="5497195" cy="2686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pour calculer la position de chaque particule à t = 0 s, t = 10 s et t = 100 s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6">
            <a:extLst>
              <a:ext uri="{FF2B5EF4-FFF2-40B4-BE49-F238E27FC236}">
                <a16:creationId xmlns:a16="http://schemas.microsoft.com/office/drawing/2014/main" id="{5B4E47E4-42AC-9E71-C88C-7B4FF625D931}"/>
              </a:ext>
            </a:extLst>
          </p:cNvPr>
          <p:cNvGrpSpPr/>
          <p:nvPr/>
        </p:nvGrpSpPr>
        <p:grpSpPr>
          <a:xfrm>
            <a:off x="6692197" y="943331"/>
            <a:ext cx="2028825" cy="2383791"/>
            <a:chOff x="0" y="0"/>
            <a:chExt cx="2028825" cy="2384009"/>
          </a:xfrm>
          <a:noFill/>
        </p:grpSpPr>
        <p:sp>
          <p:nvSpPr>
            <p:cNvPr id="13" name="Zone de texte 2">
              <a:extLst>
                <a:ext uri="{FF2B5EF4-FFF2-40B4-BE49-F238E27FC236}">
                  <a16:creationId xmlns:a16="http://schemas.microsoft.com/office/drawing/2014/main" id="{BD3E1B70-4E85-6A4D-9F4B-EF4E456A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0" y="1980265"/>
              <a:ext cx="2009775" cy="4037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Représentation graphique de la diffusion de l’encre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2FC594B-9BE4-F798-34E7-E7C7FA15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28825" cy="198374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1BD98409-302E-68FE-4E97-3EDEAD37A49C}"/>
              </a:ext>
            </a:extLst>
          </p:cNvPr>
          <p:cNvGrpSpPr/>
          <p:nvPr/>
        </p:nvGrpSpPr>
        <p:grpSpPr>
          <a:xfrm>
            <a:off x="1471861" y="3332996"/>
            <a:ext cx="2747645" cy="1440817"/>
            <a:chOff x="0" y="0"/>
            <a:chExt cx="2747645" cy="1441324"/>
          </a:xfrm>
          <a:noFill/>
        </p:grpSpPr>
        <p:sp>
          <p:nvSpPr>
            <p:cNvPr id="16" name="Zone de texte 2">
              <a:extLst>
                <a:ext uri="{FF2B5EF4-FFF2-40B4-BE49-F238E27FC236}">
                  <a16:creationId xmlns:a16="http://schemas.microsoft.com/office/drawing/2014/main" id="{A19C8DCD-C810-B622-767A-BBF890AE6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76" y="1037816"/>
              <a:ext cx="2562860" cy="40350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pour la représentation graphique de la diffusion de l’encre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11">
              <a:extLst>
                <a:ext uri="{FF2B5EF4-FFF2-40B4-BE49-F238E27FC236}">
                  <a16:creationId xmlns:a16="http://schemas.microsoft.com/office/drawing/2014/main" id="{8A742C47-D8EC-0249-0839-989C8258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47645" cy="103759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5" name="Google Shape;1486;p49">
            <a:extLst>
              <a:ext uri="{FF2B5EF4-FFF2-40B4-BE49-F238E27FC236}">
                <a16:creationId xmlns:a16="http://schemas.microsoft.com/office/drawing/2014/main" id="{E0E40B3B-13BD-5C30-B75B-07F818D05E89}"/>
              </a:ext>
            </a:extLst>
          </p:cNvPr>
          <p:cNvSpPr txBox="1">
            <a:spLocks/>
          </p:cNvSpPr>
          <p:nvPr/>
        </p:nvSpPr>
        <p:spPr>
          <a:xfrm>
            <a:off x="4698292" y="3525697"/>
            <a:ext cx="2400551" cy="3259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>
                <a:solidFill>
                  <a:srgbClr val="E670AB"/>
                </a:solidFill>
                <a:latin typeface="Lexend SemiBold" panose="020B0604020202020204" charset="0"/>
              </a:rPr>
              <a:t>Résultat du code :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6847510-B56E-4F52-65DC-BDAE18487AF4}"/>
              </a:ext>
            </a:extLst>
          </p:cNvPr>
          <p:cNvSpPr txBox="1"/>
          <p:nvPr/>
        </p:nvSpPr>
        <p:spPr>
          <a:xfrm>
            <a:off x="4924496" y="3908885"/>
            <a:ext cx="3465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Après 100 secondes pour 100 particules : </a:t>
            </a:r>
          </a:p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	distance moyenne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15,8 mm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68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4AAC2D9-8D66-70F9-DACB-C5C9387942BC}"/>
                  </a:ext>
                </a:extLst>
              </p:cNvPr>
              <p:cNvSpPr txBox="1"/>
              <p:nvPr/>
            </p:nvSpPr>
            <p:spPr>
              <a:xfrm>
                <a:off x="378136" y="739627"/>
                <a:ext cx="3074927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tabLst>
                    <a:tab pos="3206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𝑀𝑆𝐷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= &lt;</m:t>
                      </m:r>
                      <m:sSup>
                        <m:sSupPr>
                          <m:ctrlP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− 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4AAC2D9-8D66-70F9-DACB-C5C938794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" y="739627"/>
                <a:ext cx="3074927" cy="425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486;p49">
            <a:extLst>
              <a:ext uri="{FF2B5EF4-FFF2-40B4-BE49-F238E27FC236}">
                <a16:creationId xmlns:a16="http://schemas.microsoft.com/office/drawing/2014/main" id="{FF7DE581-2F93-B8AC-868C-A1A73D926C8D}"/>
              </a:ext>
            </a:extLst>
          </p:cNvPr>
          <p:cNvSpPr txBox="1">
            <a:spLocks/>
          </p:cNvSpPr>
          <p:nvPr/>
        </p:nvSpPr>
        <p:spPr>
          <a:xfrm>
            <a:off x="230566" y="164876"/>
            <a:ext cx="3483754" cy="3259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>
                <a:solidFill>
                  <a:srgbClr val="E670AB"/>
                </a:solidFill>
                <a:latin typeface="Lexend SemiBold" panose="020B0604020202020204" charset="0"/>
              </a:rPr>
              <a:t>Distance moyenne quadratique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E9E14B5-5517-07C0-CBD4-6093CD04B502}"/>
                  </a:ext>
                </a:extLst>
              </p:cNvPr>
              <p:cNvSpPr txBox="1"/>
              <p:nvPr/>
            </p:nvSpPr>
            <p:spPr>
              <a:xfrm>
                <a:off x="3621505" y="739627"/>
                <a:ext cx="5261238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tabLst>
                    <a:tab pos="3206750" algn="l"/>
                  </a:tabLst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𝑙𝑒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𝑝𝑎𝑠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𝑡𝑒𝑚𝑝𝑠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𝑀𝑆𝐷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𝑚𝑒𝑎𝑛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𝑠𝑞𝑢𝑎𝑟𝑒𝑑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𝑑𝑖𝑠𝑝𝑙𝑎𝑐𝑒𝑚𝑒𝑛𝑡</m:t>
                    </m:r>
                  </m:oMath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E9E14B5-5517-07C0-CBD4-6093CD04B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505" y="739627"/>
                <a:ext cx="5261238" cy="312073"/>
              </a:xfrm>
              <a:prstGeom prst="rect">
                <a:avLst/>
              </a:prstGeom>
              <a:blipFill>
                <a:blip r:embed="rId4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4A450DF-98B4-DB66-597C-B5CFED993C9E}"/>
                  </a:ext>
                </a:extLst>
              </p:cNvPr>
              <p:cNvSpPr txBox="1"/>
              <p:nvPr/>
            </p:nvSpPr>
            <p:spPr>
              <a:xfrm>
                <a:off x="508764" y="1672368"/>
                <a:ext cx="281367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0">
                          <a:latin typeface="Cambria Math" panose="02040503050406030204" pitchFamily="18" charset="0"/>
                        </a:rPr>
                        <m:t>&gt; = 2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𝑑𝐷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4A450DF-98B4-DB66-597C-B5CFED993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4" y="1672368"/>
                <a:ext cx="2813670" cy="377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B6F3E2A-C63B-30FE-BDE8-A1C5EE084116}"/>
              </a:ext>
            </a:extLst>
          </p:cNvPr>
          <p:cNvSpPr txBox="1"/>
          <p:nvPr/>
        </p:nvSpPr>
        <p:spPr>
          <a:xfrm>
            <a:off x="52281" y="1359325"/>
            <a:ext cx="3465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De plus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4B012A7-370A-7C98-7DDF-589FB4CE241E}"/>
                  </a:ext>
                </a:extLst>
              </p:cNvPr>
              <p:cNvSpPr txBox="1"/>
              <p:nvPr/>
            </p:nvSpPr>
            <p:spPr>
              <a:xfrm>
                <a:off x="5087639" y="1384308"/>
                <a:ext cx="285492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à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𝑛𝑜𝑚𝑏𝑟𝑒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𝑑𝑖𝑚𝑒𝑛𝑠𝑖𝑜𝑛𝑠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𝑑𝑖𝑓𝑓𝑢𝑠𝑖𝑜𝑛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𝑝𝑎𝑠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𝑡𝑒𝑚𝑝𝑠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4B012A7-370A-7C98-7DDF-589FB4CE2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39" y="1384308"/>
                <a:ext cx="2854921" cy="954107"/>
              </a:xfrm>
              <a:prstGeom prst="rect">
                <a:avLst/>
              </a:prstGeom>
              <a:blipFill>
                <a:blip r:embed="rId6"/>
                <a:stretch>
                  <a:fillRect b="-12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8E3BA515-9A3E-55CE-3D93-86039A6CDBBF}"/>
              </a:ext>
            </a:extLst>
          </p:cNvPr>
          <p:cNvSpPr txBox="1"/>
          <p:nvPr/>
        </p:nvSpPr>
        <p:spPr>
          <a:xfrm>
            <a:off x="52281" y="2785367"/>
            <a:ext cx="3465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On a donc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37124EA-BE19-C303-2600-9F8956974313}"/>
                  </a:ext>
                </a:extLst>
              </p:cNvPr>
              <p:cNvSpPr txBox="1"/>
              <p:nvPr/>
            </p:nvSpPr>
            <p:spPr>
              <a:xfrm>
                <a:off x="0" y="3137642"/>
                <a:ext cx="9144000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85.8</m:t>
                          </m:r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2∗2∗0.1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= 214.5 </m:t>
                      </m:r>
                      <m:f>
                        <m:fPr>
                          <m:type m:val="li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= 2.1 ∗ 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37124EA-BE19-C303-2600-9F8956974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37642"/>
                <a:ext cx="9144000" cy="501419"/>
              </a:xfrm>
              <a:prstGeom prst="rect">
                <a:avLst/>
              </a:prstGeom>
              <a:blipFill>
                <a:blip r:embed="rId7"/>
                <a:stretch>
                  <a:fillRect t="-34146" b="-80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87EDC03-4973-E3F9-D797-6DB528F4E216}"/>
                  </a:ext>
                </a:extLst>
              </p:cNvPr>
              <p:cNvSpPr txBox="1"/>
              <p:nvPr/>
            </p:nvSpPr>
            <p:spPr>
              <a:xfrm>
                <a:off x="1607075" y="4353819"/>
                <a:ext cx="5620466" cy="4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206750" algn="l"/>
                  </a:tabLst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 sait qu’on se place en deux dimensions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et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num>
                      <m:den>
                        <m:sSup>
                          <m:sSupPr>
                            <m:ctrlP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0.1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87EDC03-4973-E3F9-D797-6DB528F4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075" y="4353819"/>
                <a:ext cx="5620466" cy="419730"/>
              </a:xfrm>
              <a:prstGeom prst="rect">
                <a:avLst/>
              </a:prstGeom>
              <a:blipFill>
                <a:blip r:embed="rId8"/>
                <a:stretch>
                  <a:fillRect l="-325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>
            <a:extLst>
              <a:ext uri="{FF2B5EF4-FFF2-40B4-BE49-F238E27FC236}">
                <a16:creationId xmlns:a16="http://schemas.microsoft.com/office/drawing/2014/main" id="{F59E47FD-55EF-A95E-2E85-5ADEBA6E05EE}"/>
              </a:ext>
            </a:extLst>
          </p:cNvPr>
          <p:cNvSpPr txBox="1"/>
          <p:nvPr/>
        </p:nvSpPr>
        <p:spPr>
          <a:xfrm>
            <a:off x="747820" y="3982410"/>
            <a:ext cx="3465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Car :</a:t>
            </a:r>
          </a:p>
        </p:txBody>
      </p:sp>
    </p:spTree>
    <p:extLst>
      <p:ext uri="{BB962C8B-B14F-4D97-AF65-F5344CB8AC3E}">
        <p14:creationId xmlns:p14="http://schemas.microsoft.com/office/powerpoint/2010/main" val="162373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8" grpId="0"/>
      <p:bldP spid="19" grpId="0"/>
      <p:bldP spid="21" grpId="0"/>
      <p:bldP spid="22" grpId="0"/>
      <p:bldP spid="27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4"/>
          <p:cNvSpPr/>
          <p:nvPr/>
        </p:nvSpPr>
        <p:spPr>
          <a:xfrm>
            <a:off x="713225" y="2490675"/>
            <a:ext cx="7012554" cy="2128981"/>
          </a:xfrm>
          <a:custGeom>
            <a:avLst/>
            <a:gdLst/>
            <a:ahLst/>
            <a:cxnLst/>
            <a:rect l="l" t="t" r="r" b="b"/>
            <a:pathLst>
              <a:path w="250426" h="74297" extrusionOk="0">
                <a:moveTo>
                  <a:pt x="250152" y="42293"/>
                </a:moveTo>
                <a:cubicBezTo>
                  <a:pt x="252003" y="34887"/>
                  <a:pt x="241780" y="25664"/>
                  <a:pt x="234150" y="25910"/>
                </a:cubicBezTo>
                <a:cubicBezTo>
                  <a:pt x="224297" y="26228"/>
                  <a:pt x="214518" y="30931"/>
                  <a:pt x="206718" y="36959"/>
                </a:cubicBezTo>
                <a:cubicBezTo>
                  <a:pt x="178889" y="58463"/>
                  <a:pt x="143208" y="74297"/>
                  <a:pt x="108039" y="74297"/>
                </a:cubicBezTo>
                <a:cubicBezTo>
                  <a:pt x="71733" y="74297"/>
                  <a:pt x="26258" y="68903"/>
                  <a:pt x="4788" y="39626"/>
                </a:cubicBezTo>
                <a:cubicBezTo>
                  <a:pt x="-1982" y="30395"/>
                  <a:pt x="-1658" y="13166"/>
                  <a:pt x="6693" y="5336"/>
                </a:cubicBezTo>
                <a:cubicBezTo>
                  <a:pt x="14830" y="-2292"/>
                  <a:pt x="28686" y="764"/>
                  <a:pt x="39840" y="764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9" name="Google Shape;1289;p44"/>
          <p:cNvSpPr/>
          <p:nvPr/>
        </p:nvSpPr>
        <p:spPr>
          <a:xfrm>
            <a:off x="4762500" y="1495425"/>
            <a:ext cx="2202401" cy="1190625"/>
          </a:xfrm>
          <a:custGeom>
            <a:avLst/>
            <a:gdLst/>
            <a:ahLst/>
            <a:cxnLst/>
            <a:rect l="l" t="t" r="r" b="b"/>
            <a:pathLst>
              <a:path w="65616" h="47625" extrusionOk="0">
                <a:moveTo>
                  <a:pt x="0" y="39624"/>
                </a:moveTo>
                <a:cubicBezTo>
                  <a:pt x="14203" y="44358"/>
                  <a:pt x="29225" y="47625"/>
                  <a:pt x="44196" y="47625"/>
                </a:cubicBezTo>
                <a:cubicBezTo>
                  <a:pt x="49710" y="47625"/>
                  <a:pt x="56167" y="47196"/>
                  <a:pt x="60198" y="43434"/>
                </a:cubicBezTo>
                <a:cubicBezTo>
                  <a:pt x="65679" y="38318"/>
                  <a:pt x="66683" y="28474"/>
                  <a:pt x="64389" y="21336"/>
                </a:cubicBezTo>
                <a:cubicBezTo>
                  <a:pt x="61863" y="13477"/>
                  <a:pt x="51816" y="8255"/>
                  <a:pt x="51816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7" name="Google Shape;1267;p44"/>
          <p:cNvSpPr txBox="1">
            <a:spLocks noGrp="1"/>
          </p:cNvSpPr>
          <p:nvPr>
            <p:ph type="title"/>
          </p:nvPr>
        </p:nvSpPr>
        <p:spPr>
          <a:xfrm>
            <a:off x="1718396" y="2129348"/>
            <a:ext cx="5081367" cy="132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Probabilité </a:t>
            </a:r>
            <a:r>
              <a:rPr lang="en" sz="4400" b="0" dirty="0">
                <a:solidFill>
                  <a:schemeClr val="lt2"/>
                </a:solidFill>
                <a:latin typeface="Lexend Medium"/>
                <a:sym typeface="Lexend Medium"/>
              </a:rPr>
              <a:t>d’échappement d’une sphère</a:t>
            </a:r>
            <a:endParaRPr sz="4400" dirty="0"/>
          </a:p>
        </p:txBody>
      </p:sp>
      <p:sp>
        <p:nvSpPr>
          <p:cNvPr id="1268" name="Google Shape;1268;p44"/>
          <p:cNvSpPr/>
          <p:nvPr/>
        </p:nvSpPr>
        <p:spPr>
          <a:xfrm>
            <a:off x="7135575" y="2220475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44"/>
          <p:cNvSpPr/>
          <p:nvPr/>
        </p:nvSpPr>
        <p:spPr>
          <a:xfrm>
            <a:off x="3438450" y="1180000"/>
            <a:ext cx="1194000" cy="452275"/>
          </a:xfrm>
          <a:custGeom>
            <a:avLst/>
            <a:gdLst/>
            <a:ahLst/>
            <a:cxnLst/>
            <a:rect l="l" t="t" r="r" b="b"/>
            <a:pathLst>
              <a:path w="47760" h="18091" extrusionOk="0">
                <a:moveTo>
                  <a:pt x="27355" y="1"/>
                </a:moveTo>
                <a:cubicBezTo>
                  <a:pt x="27227" y="1"/>
                  <a:pt x="27097" y="4"/>
                  <a:pt x="26965" y="11"/>
                </a:cubicBezTo>
                <a:cubicBezTo>
                  <a:pt x="20493" y="345"/>
                  <a:pt x="19493" y="6482"/>
                  <a:pt x="19493" y="6482"/>
                </a:cubicBezTo>
                <a:cubicBezTo>
                  <a:pt x="19493" y="6482"/>
                  <a:pt x="18356" y="5630"/>
                  <a:pt x="17105" y="5630"/>
                </a:cubicBezTo>
                <a:cubicBezTo>
                  <a:pt x="17001" y="5630"/>
                  <a:pt x="16896" y="5636"/>
                  <a:pt x="16791" y="5648"/>
                </a:cubicBezTo>
                <a:cubicBezTo>
                  <a:pt x="15156" y="5849"/>
                  <a:pt x="14589" y="7750"/>
                  <a:pt x="14589" y="7750"/>
                </a:cubicBezTo>
                <a:cubicBezTo>
                  <a:pt x="14589" y="7750"/>
                  <a:pt x="13845" y="7085"/>
                  <a:pt x="11429" y="7085"/>
                </a:cubicBezTo>
                <a:cubicBezTo>
                  <a:pt x="11140" y="7085"/>
                  <a:pt x="10826" y="7095"/>
                  <a:pt x="10486" y="7116"/>
                </a:cubicBezTo>
                <a:cubicBezTo>
                  <a:pt x="7784" y="7316"/>
                  <a:pt x="6817" y="10619"/>
                  <a:pt x="6817" y="10619"/>
                </a:cubicBezTo>
                <a:cubicBezTo>
                  <a:pt x="6817" y="10619"/>
                  <a:pt x="6517" y="10485"/>
                  <a:pt x="6016" y="10452"/>
                </a:cubicBezTo>
                <a:cubicBezTo>
                  <a:pt x="5693" y="10401"/>
                  <a:pt x="5282" y="10359"/>
                  <a:pt x="4828" y="10359"/>
                </a:cubicBezTo>
                <a:cubicBezTo>
                  <a:pt x="3503" y="10359"/>
                  <a:pt x="1825" y="10721"/>
                  <a:pt x="979" y="12287"/>
                </a:cubicBezTo>
                <a:cubicBezTo>
                  <a:pt x="0" y="14117"/>
                  <a:pt x="2593" y="14915"/>
                  <a:pt x="4971" y="14915"/>
                </a:cubicBezTo>
                <a:cubicBezTo>
                  <a:pt x="6320" y="14915"/>
                  <a:pt x="7599" y="14659"/>
                  <a:pt x="8118" y="14188"/>
                </a:cubicBezTo>
                <a:cubicBezTo>
                  <a:pt x="8118" y="14188"/>
                  <a:pt x="9019" y="16590"/>
                  <a:pt x="14222" y="17457"/>
                </a:cubicBezTo>
                <a:cubicBezTo>
                  <a:pt x="14590" y="17524"/>
                  <a:pt x="14955" y="17554"/>
                  <a:pt x="15312" y="17554"/>
                </a:cubicBezTo>
                <a:cubicBezTo>
                  <a:pt x="18322" y="17554"/>
                  <a:pt x="20827" y="15422"/>
                  <a:pt x="20827" y="15422"/>
                </a:cubicBezTo>
                <a:cubicBezTo>
                  <a:pt x="20827" y="15422"/>
                  <a:pt x="21828" y="18091"/>
                  <a:pt x="28799" y="18091"/>
                </a:cubicBezTo>
                <a:cubicBezTo>
                  <a:pt x="34370" y="18091"/>
                  <a:pt x="36338" y="14822"/>
                  <a:pt x="36338" y="14822"/>
                </a:cubicBezTo>
                <a:cubicBezTo>
                  <a:pt x="36338" y="14822"/>
                  <a:pt x="37350" y="15895"/>
                  <a:pt x="38904" y="15895"/>
                </a:cubicBezTo>
                <a:cubicBezTo>
                  <a:pt x="38971" y="15895"/>
                  <a:pt x="39038" y="15893"/>
                  <a:pt x="39107" y="15889"/>
                </a:cubicBezTo>
                <a:cubicBezTo>
                  <a:pt x="40775" y="15789"/>
                  <a:pt x="41275" y="14288"/>
                  <a:pt x="41275" y="14288"/>
                </a:cubicBezTo>
                <a:cubicBezTo>
                  <a:pt x="41275" y="14288"/>
                  <a:pt x="41860" y="14371"/>
                  <a:pt x="42665" y="14371"/>
                </a:cubicBezTo>
                <a:cubicBezTo>
                  <a:pt x="44200" y="14371"/>
                  <a:pt x="46533" y="14070"/>
                  <a:pt x="47146" y="12320"/>
                </a:cubicBezTo>
                <a:cubicBezTo>
                  <a:pt x="47759" y="10502"/>
                  <a:pt x="45541" y="9551"/>
                  <a:pt x="43642" y="9551"/>
                </a:cubicBezTo>
                <a:cubicBezTo>
                  <a:pt x="42753" y="9551"/>
                  <a:pt x="41934" y="9760"/>
                  <a:pt x="41508" y="10185"/>
                </a:cubicBezTo>
                <a:cubicBezTo>
                  <a:pt x="40491" y="7683"/>
                  <a:pt x="38815" y="7058"/>
                  <a:pt x="37393" y="7058"/>
                </a:cubicBezTo>
                <a:cubicBezTo>
                  <a:pt x="35971" y="7058"/>
                  <a:pt x="34804" y="7683"/>
                  <a:pt x="34804" y="7683"/>
                </a:cubicBezTo>
                <a:cubicBezTo>
                  <a:pt x="34804" y="7683"/>
                  <a:pt x="33491" y="1"/>
                  <a:pt x="273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44"/>
          <p:cNvSpPr txBox="1">
            <a:spLocks noGrp="1"/>
          </p:cNvSpPr>
          <p:nvPr>
            <p:ph type="title" idx="2"/>
          </p:nvPr>
        </p:nvSpPr>
        <p:spPr>
          <a:xfrm>
            <a:off x="1761375" y="844300"/>
            <a:ext cx="3858900" cy="11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71" name="Google Shape;1271;p44"/>
          <p:cNvSpPr/>
          <p:nvPr/>
        </p:nvSpPr>
        <p:spPr>
          <a:xfrm rot="10800000">
            <a:off x="1922597" y="428975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/>
          <p:cNvSpPr/>
          <p:nvPr/>
        </p:nvSpPr>
        <p:spPr>
          <a:xfrm rot="10800000">
            <a:off x="1076929" y="1251550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4"/>
          <p:cNvSpPr/>
          <p:nvPr/>
        </p:nvSpPr>
        <p:spPr>
          <a:xfrm rot="10800000">
            <a:off x="3297104" y="179672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5" name="Google Shape;1275;p44"/>
          <p:cNvGrpSpPr/>
          <p:nvPr/>
        </p:nvGrpSpPr>
        <p:grpSpPr>
          <a:xfrm>
            <a:off x="7410413" y="3607825"/>
            <a:ext cx="819466" cy="1531125"/>
            <a:chOff x="6378250" y="3829050"/>
            <a:chExt cx="692175" cy="1531125"/>
          </a:xfrm>
        </p:grpSpPr>
        <p:sp>
          <p:nvSpPr>
            <p:cNvPr id="1276" name="Google Shape;1276;p44"/>
            <p:cNvSpPr/>
            <p:nvPr/>
          </p:nvSpPr>
          <p:spPr>
            <a:xfrm>
              <a:off x="6453300" y="3829050"/>
              <a:ext cx="374450" cy="567925"/>
            </a:xfrm>
            <a:custGeom>
              <a:avLst/>
              <a:gdLst/>
              <a:ahLst/>
              <a:cxnLst/>
              <a:rect l="l" t="t" r="r" b="b"/>
              <a:pathLst>
                <a:path w="14978" h="22717" extrusionOk="0">
                  <a:moveTo>
                    <a:pt x="2535" y="1"/>
                  </a:moveTo>
                  <a:cubicBezTo>
                    <a:pt x="1134" y="1"/>
                    <a:pt x="0" y="1168"/>
                    <a:pt x="0" y="2536"/>
                  </a:cubicBezTo>
                  <a:lnTo>
                    <a:pt x="0" y="20182"/>
                  </a:lnTo>
                  <a:cubicBezTo>
                    <a:pt x="0" y="21583"/>
                    <a:pt x="1168" y="22717"/>
                    <a:pt x="2535" y="22717"/>
                  </a:cubicBezTo>
                  <a:lnTo>
                    <a:pt x="12409" y="22717"/>
                  </a:lnTo>
                  <a:cubicBezTo>
                    <a:pt x="13844" y="22717"/>
                    <a:pt x="14978" y="21549"/>
                    <a:pt x="14978" y="20182"/>
                  </a:cubicBezTo>
                  <a:lnTo>
                    <a:pt x="14978" y="2536"/>
                  </a:lnTo>
                  <a:cubicBezTo>
                    <a:pt x="14978" y="1135"/>
                    <a:pt x="13844" y="1"/>
                    <a:pt x="12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6535850" y="4113425"/>
              <a:ext cx="210175" cy="167650"/>
            </a:xfrm>
            <a:custGeom>
              <a:avLst/>
              <a:gdLst/>
              <a:ahLst/>
              <a:cxnLst/>
              <a:rect l="l" t="t" r="r" b="b"/>
              <a:pathLst>
                <a:path w="8407" h="6706" extrusionOk="0">
                  <a:moveTo>
                    <a:pt x="1" y="1"/>
                  </a:moveTo>
                  <a:lnTo>
                    <a:pt x="1" y="5204"/>
                  </a:lnTo>
                  <a:lnTo>
                    <a:pt x="34" y="5204"/>
                  </a:lnTo>
                  <a:cubicBezTo>
                    <a:pt x="34" y="6038"/>
                    <a:pt x="668" y="6705"/>
                    <a:pt x="1435" y="6705"/>
                  </a:cubicBezTo>
                  <a:lnTo>
                    <a:pt x="7006" y="6705"/>
                  </a:lnTo>
                  <a:cubicBezTo>
                    <a:pt x="7773" y="6705"/>
                    <a:pt x="8407" y="6038"/>
                    <a:pt x="8407" y="5204"/>
                  </a:cubicBezTo>
                  <a:lnTo>
                    <a:pt x="8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6585900" y="4180975"/>
              <a:ext cx="125950" cy="100100"/>
            </a:xfrm>
            <a:custGeom>
              <a:avLst/>
              <a:gdLst/>
              <a:ahLst/>
              <a:cxnLst/>
              <a:rect l="l" t="t" r="r" b="b"/>
              <a:pathLst>
                <a:path w="5038" h="4004" extrusionOk="0">
                  <a:moveTo>
                    <a:pt x="2435" y="0"/>
                  </a:moveTo>
                  <a:cubicBezTo>
                    <a:pt x="0" y="0"/>
                    <a:pt x="0" y="4003"/>
                    <a:pt x="0" y="4003"/>
                  </a:cubicBezTo>
                  <a:lnTo>
                    <a:pt x="5037" y="4003"/>
                  </a:lnTo>
                  <a:cubicBezTo>
                    <a:pt x="5037" y="4003"/>
                    <a:pt x="4904" y="0"/>
                    <a:pt x="2435" y="0"/>
                  </a:cubicBez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6536700" y="4113425"/>
              <a:ext cx="210175" cy="14200"/>
            </a:xfrm>
            <a:custGeom>
              <a:avLst/>
              <a:gdLst/>
              <a:ahLst/>
              <a:cxnLst/>
              <a:rect l="l" t="t" r="r" b="b"/>
              <a:pathLst>
                <a:path w="8407" h="568" extrusionOk="0">
                  <a:moveTo>
                    <a:pt x="0" y="1"/>
                  </a:moveTo>
                  <a:lnTo>
                    <a:pt x="0" y="568"/>
                  </a:lnTo>
                  <a:lnTo>
                    <a:pt x="8406" y="568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6536700" y="3944975"/>
              <a:ext cx="210175" cy="167650"/>
            </a:xfrm>
            <a:custGeom>
              <a:avLst/>
              <a:gdLst/>
              <a:ahLst/>
              <a:cxnLst/>
              <a:rect l="l" t="t" r="r" b="b"/>
              <a:pathLst>
                <a:path w="8407" h="6706" extrusionOk="0">
                  <a:moveTo>
                    <a:pt x="1401" y="0"/>
                  </a:moveTo>
                  <a:cubicBezTo>
                    <a:pt x="634" y="0"/>
                    <a:pt x="0" y="668"/>
                    <a:pt x="0" y="1501"/>
                  </a:cubicBezTo>
                  <a:lnTo>
                    <a:pt x="0" y="6705"/>
                  </a:lnTo>
                  <a:lnTo>
                    <a:pt x="8406" y="6705"/>
                  </a:lnTo>
                  <a:lnTo>
                    <a:pt x="8406" y="1501"/>
                  </a:lnTo>
                  <a:cubicBezTo>
                    <a:pt x="8406" y="668"/>
                    <a:pt x="7739" y="0"/>
                    <a:pt x="7005" y="0"/>
                  </a:cubicBezTo>
                  <a:close/>
                </a:path>
              </a:pathLst>
            </a:custGeom>
            <a:solidFill>
              <a:srgbClr val="F4F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6582550" y="4024200"/>
              <a:ext cx="47575" cy="53400"/>
            </a:xfrm>
            <a:custGeom>
              <a:avLst/>
              <a:gdLst/>
              <a:ahLst/>
              <a:cxnLst/>
              <a:rect l="l" t="t" r="r" b="b"/>
              <a:pathLst>
                <a:path w="1903" h="2136" extrusionOk="0">
                  <a:moveTo>
                    <a:pt x="968" y="234"/>
                  </a:moveTo>
                  <a:cubicBezTo>
                    <a:pt x="1168" y="234"/>
                    <a:pt x="1335" y="301"/>
                    <a:pt x="1435" y="467"/>
                  </a:cubicBezTo>
                  <a:cubicBezTo>
                    <a:pt x="1568" y="601"/>
                    <a:pt x="1635" y="801"/>
                    <a:pt x="1635" y="1068"/>
                  </a:cubicBezTo>
                  <a:cubicBezTo>
                    <a:pt x="1635" y="1335"/>
                    <a:pt x="1568" y="1535"/>
                    <a:pt x="1435" y="1668"/>
                  </a:cubicBezTo>
                  <a:cubicBezTo>
                    <a:pt x="1335" y="1835"/>
                    <a:pt x="1168" y="1902"/>
                    <a:pt x="968" y="1902"/>
                  </a:cubicBezTo>
                  <a:cubicBezTo>
                    <a:pt x="768" y="1902"/>
                    <a:pt x="601" y="1835"/>
                    <a:pt x="468" y="1668"/>
                  </a:cubicBezTo>
                  <a:cubicBezTo>
                    <a:pt x="368" y="1535"/>
                    <a:pt x="301" y="1335"/>
                    <a:pt x="301" y="1068"/>
                  </a:cubicBezTo>
                  <a:cubicBezTo>
                    <a:pt x="301" y="801"/>
                    <a:pt x="368" y="601"/>
                    <a:pt x="468" y="467"/>
                  </a:cubicBezTo>
                  <a:cubicBezTo>
                    <a:pt x="601" y="301"/>
                    <a:pt x="768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8" y="0"/>
                    <a:pt x="434" y="100"/>
                    <a:pt x="268" y="301"/>
                  </a:cubicBezTo>
                  <a:cubicBezTo>
                    <a:pt x="101" y="501"/>
                    <a:pt x="1" y="734"/>
                    <a:pt x="1" y="1068"/>
                  </a:cubicBezTo>
                  <a:cubicBezTo>
                    <a:pt x="1" y="1401"/>
                    <a:pt x="101" y="1668"/>
                    <a:pt x="268" y="1835"/>
                  </a:cubicBezTo>
                  <a:cubicBezTo>
                    <a:pt x="434" y="2035"/>
                    <a:pt x="668" y="2135"/>
                    <a:pt x="968" y="2135"/>
                  </a:cubicBezTo>
                  <a:cubicBezTo>
                    <a:pt x="1268" y="2135"/>
                    <a:pt x="1468" y="2035"/>
                    <a:pt x="1669" y="1835"/>
                  </a:cubicBezTo>
                  <a:cubicBezTo>
                    <a:pt x="1835" y="1668"/>
                    <a:pt x="1902" y="1401"/>
                    <a:pt x="1902" y="1068"/>
                  </a:cubicBezTo>
                  <a:cubicBezTo>
                    <a:pt x="1902" y="734"/>
                    <a:pt x="1835" y="501"/>
                    <a:pt x="1669" y="301"/>
                  </a:cubicBezTo>
                  <a:cubicBezTo>
                    <a:pt x="1468" y="100"/>
                    <a:pt x="1268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6640925" y="4025025"/>
              <a:ext cx="39225" cy="51725"/>
            </a:xfrm>
            <a:custGeom>
              <a:avLst/>
              <a:gdLst/>
              <a:ahLst/>
              <a:cxnLst/>
              <a:rect l="l" t="t" r="r" b="b"/>
              <a:pathLst>
                <a:path w="1569" h="2069" extrusionOk="0">
                  <a:moveTo>
                    <a:pt x="1" y="1"/>
                  </a:moveTo>
                  <a:lnTo>
                    <a:pt x="1" y="2069"/>
                  </a:lnTo>
                  <a:lnTo>
                    <a:pt x="268" y="2069"/>
                  </a:lnTo>
                  <a:lnTo>
                    <a:pt x="268" y="334"/>
                  </a:lnTo>
                  <a:lnTo>
                    <a:pt x="1202" y="2069"/>
                  </a:lnTo>
                  <a:lnTo>
                    <a:pt x="1568" y="2069"/>
                  </a:lnTo>
                  <a:lnTo>
                    <a:pt x="1568" y="1"/>
                  </a:lnTo>
                  <a:lnTo>
                    <a:pt x="1302" y="1"/>
                  </a:lnTo>
                  <a:lnTo>
                    <a:pt x="1302" y="173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6616750" y="3944975"/>
              <a:ext cx="48400" cy="55050"/>
            </a:xfrm>
            <a:custGeom>
              <a:avLst/>
              <a:gdLst/>
              <a:ahLst/>
              <a:cxnLst/>
              <a:rect l="l" t="t" r="r" b="b"/>
              <a:pathLst>
                <a:path w="1936" h="2202" extrusionOk="0">
                  <a:moveTo>
                    <a:pt x="0" y="0"/>
                  </a:moveTo>
                  <a:lnTo>
                    <a:pt x="0" y="1401"/>
                  </a:lnTo>
                  <a:cubicBezTo>
                    <a:pt x="0" y="1835"/>
                    <a:pt x="334" y="2202"/>
                    <a:pt x="801" y="2202"/>
                  </a:cubicBezTo>
                  <a:lnTo>
                    <a:pt x="1134" y="2202"/>
                  </a:lnTo>
                  <a:cubicBezTo>
                    <a:pt x="1535" y="2202"/>
                    <a:pt x="1935" y="1868"/>
                    <a:pt x="1935" y="14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6615900" y="4226000"/>
              <a:ext cx="47575" cy="55075"/>
            </a:xfrm>
            <a:custGeom>
              <a:avLst/>
              <a:gdLst/>
              <a:ahLst/>
              <a:cxnLst/>
              <a:rect l="l" t="t" r="r" b="b"/>
              <a:pathLst>
                <a:path w="1903" h="2203" extrusionOk="0">
                  <a:moveTo>
                    <a:pt x="802" y="1"/>
                  </a:moveTo>
                  <a:cubicBezTo>
                    <a:pt x="368" y="1"/>
                    <a:pt x="1" y="334"/>
                    <a:pt x="1" y="801"/>
                  </a:cubicBezTo>
                  <a:lnTo>
                    <a:pt x="1" y="2202"/>
                  </a:lnTo>
                  <a:lnTo>
                    <a:pt x="1902" y="2202"/>
                  </a:lnTo>
                  <a:lnTo>
                    <a:pt x="1902" y="801"/>
                  </a:lnTo>
                  <a:cubicBezTo>
                    <a:pt x="1902" y="368"/>
                    <a:pt x="1569" y="1"/>
                    <a:pt x="1135" y="1"/>
                  </a:cubicBezTo>
                  <a:close/>
                </a:path>
              </a:pathLst>
            </a:custGeom>
            <a:solidFill>
              <a:srgbClr val="D03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6378250" y="4182700"/>
              <a:ext cx="692175" cy="1027175"/>
            </a:xfrm>
            <a:custGeom>
              <a:avLst/>
              <a:gdLst/>
              <a:ahLst/>
              <a:cxnLst/>
              <a:rect l="l" t="t" r="r" b="b"/>
              <a:pathLst>
                <a:path w="27687" h="41087" extrusionOk="0">
                  <a:moveTo>
                    <a:pt x="11000" y="0"/>
                  </a:moveTo>
                  <a:cubicBezTo>
                    <a:pt x="10300" y="0"/>
                    <a:pt x="9622" y="787"/>
                    <a:pt x="9307" y="1566"/>
                  </a:cubicBezTo>
                  <a:cubicBezTo>
                    <a:pt x="8406" y="3434"/>
                    <a:pt x="9073" y="11240"/>
                    <a:pt x="9073" y="15943"/>
                  </a:cubicBezTo>
                  <a:cubicBezTo>
                    <a:pt x="9651" y="23394"/>
                    <a:pt x="8028" y="23894"/>
                    <a:pt x="7582" y="23894"/>
                  </a:cubicBezTo>
                  <a:cubicBezTo>
                    <a:pt x="7513" y="23894"/>
                    <a:pt x="7472" y="23882"/>
                    <a:pt x="7472" y="23882"/>
                  </a:cubicBezTo>
                  <a:cubicBezTo>
                    <a:pt x="5729" y="18271"/>
                    <a:pt x="3628" y="15839"/>
                    <a:pt x="2231" y="15839"/>
                  </a:cubicBezTo>
                  <a:cubicBezTo>
                    <a:pt x="1676" y="15839"/>
                    <a:pt x="1233" y="16223"/>
                    <a:pt x="968" y="16944"/>
                  </a:cubicBezTo>
                  <a:cubicBezTo>
                    <a:pt x="0" y="19512"/>
                    <a:pt x="3303" y="27451"/>
                    <a:pt x="4370" y="31888"/>
                  </a:cubicBezTo>
                  <a:cubicBezTo>
                    <a:pt x="5471" y="36291"/>
                    <a:pt x="11208" y="40761"/>
                    <a:pt x="11208" y="40761"/>
                  </a:cubicBezTo>
                  <a:cubicBezTo>
                    <a:pt x="11781" y="40975"/>
                    <a:pt x="12922" y="41087"/>
                    <a:pt x="14301" y="41087"/>
                  </a:cubicBezTo>
                  <a:cubicBezTo>
                    <a:pt x="18064" y="41087"/>
                    <a:pt x="23598" y="40257"/>
                    <a:pt x="24184" y="38426"/>
                  </a:cubicBezTo>
                  <a:cubicBezTo>
                    <a:pt x="26186" y="34756"/>
                    <a:pt x="27520" y="23715"/>
                    <a:pt x="27520" y="23715"/>
                  </a:cubicBezTo>
                  <a:cubicBezTo>
                    <a:pt x="27687" y="21614"/>
                    <a:pt x="27520" y="19112"/>
                    <a:pt x="27053" y="18345"/>
                  </a:cubicBezTo>
                  <a:cubicBezTo>
                    <a:pt x="26607" y="17822"/>
                    <a:pt x="26179" y="17636"/>
                    <a:pt x="25795" y="17636"/>
                  </a:cubicBezTo>
                  <a:cubicBezTo>
                    <a:pt x="24856" y="17636"/>
                    <a:pt x="24184" y="18745"/>
                    <a:pt x="24184" y="18745"/>
                  </a:cubicBezTo>
                  <a:cubicBezTo>
                    <a:pt x="24184" y="18745"/>
                    <a:pt x="23851" y="17211"/>
                    <a:pt x="22983" y="16277"/>
                  </a:cubicBezTo>
                  <a:cubicBezTo>
                    <a:pt x="22643" y="15929"/>
                    <a:pt x="22307" y="15792"/>
                    <a:pt x="21988" y="15792"/>
                  </a:cubicBezTo>
                  <a:cubicBezTo>
                    <a:pt x="20776" y="15792"/>
                    <a:pt x="19814" y="17778"/>
                    <a:pt x="19814" y="17778"/>
                  </a:cubicBezTo>
                  <a:cubicBezTo>
                    <a:pt x="19720" y="16991"/>
                    <a:pt x="19092" y="15020"/>
                    <a:pt x="17344" y="15020"/>
                  </a:cubicBezTo>
                  <a:cubicBezTo>
                    <a:pt x="17238" y="15020"/>
                    <a:pt x="17127" y="15027"/>
                    <a:pt x="17012" y="15042"/>
                  </a:cubicBezTo>
                  <a:cubicBezTo>
                    <a:pt x="15711" y="15242"/>
                    <a:pt x="14444" y="18044"/>
                    <a:pt x="14444" y="18044"/>
                  </a:cubicBezTo>
                  <a:cubicBezTo>
                    <a:pt x="14444" y="18044"/>
                    <a:pt x="13543" y="9038"/>
                    <a:pt x="13043" y="5002"/>
                  </a:cubicBezTo>
                  <a:cubicBezTo>
                    <a:pt x="12749" y="1181"/>
                    <a:pt x="11858" y="0"/>
                    <a:pt x="11000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6615900" y="4196825"/>
              <a:ext cx="68425" cy="76975"/>
            </a:xfrm>
            <a:custGeom>
              <a:avLst/>
              <a:gdLst/>
              <a:ahLst/>
              <a:cxnLst/>
              <a:rect l="l" t="t" r="r" b="b"/>
              <a:pathLst>
                <a:path w="2737" h="3079" extrusionOk="0">
                  <a:moveTo>
                    <a:pt x="1469" y="0"/>
                  </a:moveTo>
                  <a:cubicBezTo>
                    <a:pt x="335" y="0"/>
                    <a:pt x="1" y="1968"/>
                    <a:pt x="1" y="2669"/>
                  </a:cubicBezTo>
                  <a:cubicBezTo>
                    <a:pt x="1" y="2968"/>
                    <a:pt x="499" y="3078"/>
                    <a:pt x="1071" y="3078"/>
                  </a:cubicBezTo>
                  <a:cubicBezTo>
                    <a:pt x="1838" y="3078"/>
                    <a:pt x="2736" y="2879"/>
                    <a:pt x="2736" y="2669"/>
                  </a:cubicBezTo>
                  <a:cubicBezTo>
                    <a:pt x="2736" y="2302"/>
                    <a:pt x="2469" y="0"/>
                    <a:pt x="1469" y="0"/>
                  </a:cubicBezTo>
                  <a:close/>
                </a:path>
              </a:pathLst>
            </a:custGeom>
            <a:solidFill>
              <a:srgbClr val="EDC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6404925" y="4594150"/>
              <a:ext cx="76750" cy="76825"/>
            </a:xfrm>
            <a:custGeom>
              <a:avLst/>
              <a:gdLst/>
              <a:ahLst/>
              <a:cxnLst/>
              <a:rect l="l" t="t" r="r" b="b"/>
              <a:pathLst>
                <a:path w="3070" h="3073" extrusionOk="0">
                  <a:moveTo>
                    <a:pt x="1066" y="1"/>
                  </a:moveTo>
                  <a:cubicBezTo>
                    <a:pt x="967" y="1"/>
                    <a:pt x="867" y="17"/>
                    <a:pt x="768" y="52"/>
                  </a:cubicBezTo>
                  <a:cubicBezTo>
                    <a:pt x="101" y="286"/>
                    <a:pt x="1" y="1620"/>
                    <a:pt x="234" y="2654"/>
                  </a:cubicBezTo>
                  <a:cubicBezTo>
                    <a:pt x="282" y="2958"/>
                    <a:pt x="527" y="3072"/>
                    <a:pt x="854" y="3072"/>
                  </a:cubicBezTo>
                  <a:cubicBezTo>
                    <a:pt x="1677" y="3072"/>
                    <a:pt x="3022" y="2349"/>
                    <a:pt x="3069" y="2087"/>
                  </a:cubicBezTo>
                  <a:cubicBezTo>
                    <a:pt x="3069" y="1752"/>
                    <a:pt x="2097" y="1"/>
                    <a:pt x="1066" y="1"/>
                  </a:cubicBezTo>
                  <a:close/>
                </a:path>
              </a:pathLst>
            </a:custGeom>
            <a:solidFill>
              <a:srgbClr val="EDC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6571725" y="5099975"/>
              <a:ext cx="427825" cy="260200"/>
            </a:xfrm>
            <a:custGeom>
              <a:avLst/>
              <a:gdLst/>
              <a:ahLst/>
              <a:cxnLst/>
              <a:rect l="l" t="t" r="r" b="b"/>
              <a:pathLst>
                <a:path w="17113" h="10408" extrusionOk="0">
                  <a:moveTo>
                    <a:pt x="0" y="0"/>
                  </a:moveTo>
                  <a:cubicBezTo>
                    <a:pt x="0" y="0"/>
                    <a:pt x="3169" y="3102"/>
                    <a:pt x="3469" y="4070"/>
                  </a:cubicBezTo>
                  <a:cubicBezTo>
                    <a:pt x="3503" y="4203"/>
                    <a:pt x="3603" y="6872"/>
                    <a:pt x="3736" y="10408"/>
                  </a:cubicBezTo>
                  <a:lnTo>
                    <a:pt x="17112" y="10408"/>
                  </a:lnTo>
                  <a:lnTo>
                    <a:pt x="16445" y="1601"/>
                  </a:lnTo>
                  <a:lnTo>
                    <a:pt x="14744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44"/>
          <p:cNvSpPr/>
          <p:nvPr/>
        </p:nvSpPr>
        <p:spPr>
          <a:xfrm rot="10800000">
            <a:off x="5952497" y="3628663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4"/>
          <p:cNvSpPr/>
          <p:nvPr/>
        </p:nvSpPr>
        <p:spPr>
          <a:xfrm rot="10800000">
            <a:off x="7276929" y="469388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4"/>
          <p:cNvSpPr/>
          <p:nvPr/>
        </p:nvSpPr>
        <p:spPr>
          <a:xfrm rot="10800000">
            <a:off x="7135579" y="381758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4"/>
          <p:cNvSpPr/>
          <p:nvPr/>
        </p:nvSpPr>
        <p:spPr>
          <a:xfrm>
            <a:off x="7035617" y="1021361"/>
            <a:ext cx="151868" cy="203057"/>
          </a:xfrm>
          <a:custGeom>
            <a:avLst/>
            <a:gdLst/>
            <a:ahLst/>
            <a:cxnLst/>
            <a:rect l="l" t="t" r="r" b="b"/>
            <a:pathLst>
              <a:path w="2596" h="3471" extrusionOk="0">
                <a:moveTo>
                  <a:pt x="1298" y="0"/>
                </a:moveTo>
                <a:cubicBezTo>
                  <a:pt x="1280" y="0"/>
                  <a:pt x="1262" y="9"/>
                  <a:pt x="1262" y="27"/>
                </a:cubicBezTo>
                <a:cubicBezTo>
                  <a:pt x="1108" y="920"/>
                  <a:pt x="667" y="1598"/>
                  <a:pt x="12" y="1717"/>
                </a:cubicBezTo>
                <a:lnTo>
                  <a:pt x="0" y="1741"/>
                </a:lnTo>
                <a:lnTo>
                  <a:pt x="0" y="1753"/>
                </a:lnTo>
                <a:lnTo>
                  <a:pt x="12" y="1753"/>
                </a:lnTo>
                <a:cubicBezTo>
                  <a:pt x="667" y="1872"/>
                  <a:pt x="1108" y="2551"/>
                  <a:pt x="1262" y="3444"/>
                </a:cubicBezTo>
                <a:cubicBezTo>
                  <a:pt x="1262" y="3462"/>
                  <a:pt x="1280" y="3471"/>
                  <a:pt x="1298" y="3471"/>
                </a:cubicBezTo>
                <a:cubicBezTo>
                  <a:pt x="1316" y="3471"/>
                  <a:pt x="1334" y="3462"/>
                  <a:pt x="1334" y="3444"/>
                </a:cubicBezTo>
                <a:cubicBezTo>
                  <a:pt x="1489" y="2551"/>
                  <a:pt x="1929" y="1872"/>
                  <a:pt x="2584" y="1753"/>
                </a:cubicBezTo>
                <a:lnTo>
                  <a:pt x="2596" y="1753"/>
                </a:lnTo>
                <a:cubicBezTo>
                  <a:pt x="2596" y="1741"/>
                  <a:pt x="2596" y="1717"/>
                  <a:pt x="2584" y="1717"/>
                </a:cubicBezTo>
                <a:cubicBezTo>
                  <a:pt x="1929" y="1598"/>
                  <a:pt x="1489" y="920"/>
                  <a:pt x="1334" y="27"/>
                </a:cubicBezTo>
                <a:cubicBezTo>
                  <a:pt x="1334" y="9"/>
                  <a:pt x="1316" y="0"/>
                  <a:pt x="12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4"/>
          <p:cNvSpPr/>
          <p:nvPr/>
        </p:nvSpPr>
        <p:spPr>
          <a:xfrm>
            <a:off x="7585872" y="4388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4"/>
          <p:cNvSpPr/>
          <p:nvPr/>
        </p:nvSpPr>
        <p:spPr>
          <a:xfrm>
            <a:off x="7187425" y="1270339"/>
            <a:ext cx="98984" cy="129931"/>
          </a:xfrm>
          <a:custGeom>
            <a:avLst/>
            <a:gdLst/>
            <a:ahLst/>
            <a:cxnLst/>
            <a:rect l="l" t="t" r="r" b="b"/>
            <a:pathLst>
              <a:path w="1692" h="2221" extrusionOk="0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4"/>
          <p:cNvSpPr/>
          <p:nvPr/>
        </p:nvSpPr>
        <p:spPr>
          <a:xfrm>
            <a:off x="6744460" y="286302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4"/>
          <p:cNvSpPr/>
          <p:nvPr/>
        </p:nvSpPr>
        <p:spPr>
          <a:xfrm>
            <a:off x="6624650" y="436063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4"/>
          <p:cNvSpPr/>
          <p:nvPr/>
        </p:nvSpPr>
        <p:spPr>
          <a:xfrm>
            <a:off x="6081356" y="1204877"/>
            <a:ext cx="98282" cy="130457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4"/>
          <p:cNvSpPr/>
          <p:nvPr/>
        </p:nvSpPr>
        <p:spPr>
          <a:xfrm>
            <a:off x="4152010" y="29589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4"/>
          <p:cNvSpPr/>
          <p:nvPr/>
        </p:nvSpPr>
        <p:spPr>
          <a:xfrm>
            <a:off x="6782777" y="1420100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4"/>
          <p:cNvSpPr/>
          <p:nvPr/>
        </p:nvSpPr>
        <p:spPr>
          <a:xfrm>
            <a:off x="4862440" y="818656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4"/>
          <p:cNvSpPr/>
          <p:nvPr/>
        </p:nvSpPr>
        <p:spPr>
          <a:xfrm>
            <a:off x="5303358" y="152570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4"/>
          <p:cNvSpPr/>
          <p:nvPr/>
        </p:nvSpPr>
        <p:spPr>
          <a:xfrm>
            <a:off x="4764276" y="642745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4"/>
          <p:cNvSpPr/>
          <p:nvPr/>
        </p:nvSpPr>
        <p:spPr>
          <a:xfrm>
            <a:off x="5200280" y="1601159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6" name="Google Shape;1306;p44"/>
          <p:cNvGrpSpPr/>
          <p:nvPr/>
        </p:nvGrpSpPr>
        <p:grpSpPr>
          <a:xfrm rot="-743781">
            <a:off x="5563061" y="470768"/>
            <a:ext cx="1047900" cy="1376745"/>
            <a:chOff x="6835336" y="2503331"/>
            <a:chExt cx="1595431" cy="2096098"/>
          </a:xfrm>
        </p:grpSpPr>
        <p:sp>
          <p:nvSpPr>
            <p:cNvPr id="1307" name="Google Shape;1307;p44"/>
            <p:cNvSpPr/>
            <p:nvPr/>
          </p:nvSpPr>
          <p:spPr>
            <a:xfrm flipH="1">
              <a:off x="7228198" y="2847374"/>
              <a:ext cx="1188845" cy="1452218"/>
            </a:xfrm>
            <a:custGeom>
              <a:avLst/>
              <a:gdLst/>
              <a:ahLst/>
              <a:cxnLst/>
              <a:rect l="l" t="t" r="r" b="b"/>
              <a:pathLst>
                <a:path w="11348" h="13862" extrusionOk="0">
                  <a:moveTo>
                    <a:pt x="5815" y="0"/>
                  </a:moveTo>
                  <a:cubicBezTo>
                    <a:pt x="3450" y="0"/>
                    <a:pt x="1239" y="1604"/>
                    <a:pt x="477" y="4063"/>
                  </a:cubicBezTo>
                  <a:cubicBezTo>
                    <a:pt x="1" y="5622"/>
                    <a:pt x="239" y="6718"/>
                    <a:pt x="608" y="7777"/>
                  </a:cubicBezTo>
                  <a:cubicBezTo>
                    <a:pt x="1072" y="9135"/>
                    <a:pt x="1739" y="10432"/>
                    <a:pt x="1382" y="12635"/>
                  </a:cubicBezTo>
                  <a:lnTo>
                    <a:pt x="5013" y="13861"/>
                  </a:lnTo>
                  <a:cubicBezTo>
                    <a:pt x="6882" y="10373"/>
                    <a:pt x="9633" y="11123"/>
                    <a:pt x="10942" y="7611"/>
                  </a:cubicBezTo>
                  <a:cubicBezTo>
                    <a:pt x="11180" y="6956"/>
                    <a:pt x="11311" y="6289"/>
                    <a:pt x="11311" y="5634"/>
                  </a:cubicBezTo>
                  <a:cubicBezTo>
                    <a:pt x="11347" y="3265"/>
                    <a:pt x="9930" y="1050"/>
                    <a:pt x="7597" y="312"/>
                  </a:cubicBezTo>
                  <a:cubicBezTo>
                    <a:pt x="7007" y="100"/>
                    <a:pt x="6406" y="0"/>
                    <a:pt x="5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 flipH="1">
              <a:off x="7228198" y="2845488"/>
              <a:ext cx="1188845" cy="993672"/>
            </a:xfrm>
            <a:custGeom>
              <a:avLst/>
              <a:gdLst/>
              <a:ahLst/>
              <a:cxnLst/>
              <a:rect l="l" t="t" r="r" b="b"/>
              <a:pathLst>
                <a:path w="11348" h="9485" extrusionOk="0">
                  <a:moveTo>
                    <a:pt x="5828" y="0"/>
                  </a:moveTo>
                  <a:cubicBezTo>
                    <a:pt x="3458" y="0"/>
                    <a:pt x="1240" y="1604"/>
                    <a:pt x="477" y="4057"/>
                  </a:cubicBezTo>
                  <a:cubicBezTo>
                    <a:pt x="1" y="5640"/>
                    <a:pt x="239" y="6736"/>
                    <a:pt x="608" y="7795"/>
                  </a:cubicBezTo>
                  <a:cubicBezTo>
                    <a:pt x="870" y="8045"/>
                    <a:pt x="1144" y="8272"/>
                    <a:pt x="1441" y="8462"/>
                  </a:cubicBezTo>
                  <a:cubicBezTo>
                    <a:pt x="2156" y="8926"/>
                    <a:pt x="2989" y="9236"/>
                    <a:pt x="3822" y="9379"/>
                  </a:cubicBezTo>
                  <a:cubicBezTo>
                    <a:pt x="3882" y="9391"/>
                    <a:pt x="3941" y="9391"/>
                    <a:pt x="4001" y="9403"/>
                  </a:cubicBezTo>
                  <a:cubicBezTo>
                    <a:pt x="4406" y="9455"/>
                    <a:pt x="4847" y="9484"/>
                    <a:pt x="5304" y="9484"/>
                  </a:cubicBezTo>
                  <a:cubicBezTo>
                    <a:pt x="7036" y="9484"/>
                    <a:pt x="9005" y="9063"/>
                    <a:pt x="10192" y="7867"/>
                  </a:cubicBezTo>
                  <a:cubicBezTo>
                    <a:pt x="10418" y="7652"/>
                    <a:pt x="10609" y="7414"/>
                    <a:pt x="10776" y="7129"/>
                  </a:cubicBezTo>
                  <a:cubicBezTo>
                    <a:pt x="11061" y="6640"/>
                    <a:pt x="11240" y="6140"/>
                    <a:pt x="11311" y="5640"/>
                  </a:cubicBezTo>
                  <a:cubicBezTo>
                    <a:pt x="11347" y="3271"/>
                    <a:pt x="9930" y="1056"/>
                    <a:pt x="7597" y="306"/>
                  </a:cubicBezTo>
                  <a:cubicBezTo>
                    <a:pt x="7011" y="98"/>
                    <a:pt x="6415" y="0"/>
                    <a:pt x="5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 flipH="1">
              <a:off x="7293046" y="3182406"/>
              <a:ext cx="1059358" cy="804366"/>
            </a:xfrm>
            <a:custGeom>
              <a:avLst/>
              <a:gdLst/>
              <a:ahLst/>
              <a:cxnLst/>
              <a:rect l="l" t="t" r="r" b="b"/>
              <a:pathLst>
                <a:path w="10112" h="7678" extrusionOk="0">
                  <a:moveTo>
                    <a:pt x="4875" y="0"/>
                  </a:moveTo>
                  <a:cubicBezTo>
                    <a:pt x="2796" y="0"/>
                    <a:pt x="999" y="1773"/>
                    <a:pt x="634" y="3567"/>
                  </a:cubicBezTo>
                  <a:cubicBezTo>
                    <a:pt x="0" y="6223"/>
                    <a:pt x="2317" y="7678"/>
                    <a:pt x="4717" y="7678"/>
                  </a:cubicBezTo>
                  <a:cubicBezTo>
                    <a:pt x="6331" y="7678"/>
                    <a:pt x="7983" y="7020"/>
                    <a:pt x="8801" y="5627"/>
                  </a:cubicBezTo>
                  <a:cubicBezTo>
                    <a:pt x="10111" y="3043"/>
                    <a:pt x="7718" y="353"/>
                    <a:pt x="5349" y="31"/>
                  </a:cubicBezTo>
                  <a:cubicBezTo>
                    <a:pt x="5189" y="10"/>
                    <a:pt x="5031" y="0"/>
                    <a:pt x="48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 flipH="1">
              <a:off x="7505190" y="2898708"/>
              <a:ext cx="682109" cy="247135"/>
            </a:xfrm>
            <a:custGeom>
              <a:avLst/>
              <a:gdLst/>
              <a:ahLst/>
              <a:cxnLst/>
              <a:rect l="l" t="t" r="r" b="b"/>
              <a:pathLst>
                <a:path w="6511" h="2359" extrusionOk="0">
                  <a:moveTo>
                    <a:pt x="3713" y="1"/>
                  </a:moveTo>
                  <a:cubicBezTo>
                    <a:pt x="2320" y="1"/>
                    <a:pt x="903" y="655"/>
                    <a:pt x="522" y="1263"/>
                  </a:cubicBezTo>
                  <a:cubicBezTo>
                    <a:pt x="0" y="2001"/>
                    <a:pt x="1029" y="2358"/>
                    <a:pt x="2333" y="2358"/>
                  </a:cubicBezTo>
                  <a:cubicBezTo>
                    <a:pt x="3469" y="2358"/>
                    <a:pt x="4813" y="2087"/>
                    <a:pt x="5523" y="1560"/>
                  </a:cubicBezTo>
                  <a:cubicBezTo>
                    <a:pt x="6511" y="727"/>
                    <a:pt x="5189" y="13"/>
                    <a:pt x="371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 flipH="1">
              <a:off x="8131251" y="3131072"/>
              <a:ext cx="166049" cy="156201"/>
            </a:xfrm>
            <a:custGeom>
              <a:avLst/>
              <a:gdLst/>
              <a:ahLst/>
              <a:cxnLst/>
              <a:rect l="l" t="t" r="r" b="b"/>
              <a:pathLst>
                <a:path w="1585" h="1491" extrusionOk="0">
                  <a:moveTo>
                    <a:pt x="922" y="0"/>
                  </a:moveTo>
                  <a:cubicBezTo>
                    <a:pt x="796" y="0"/>
                    <a:pt x="669" y="28"/>
                    <a:pt x="560" y="81"/>
                  </a:cubicBezTo>
                  <a:cubicBezTo>
                    <a:pt x="167" y="283"/>
                    <a:pt x="1" y="783"/>
                    <a:pt x="108" y="1116"/>
                  </a:cubicBezTo>
                  <a:cubicBezTo>
                    <a:pt x="180" y="1382"/>
                    <a:pt x="368" y="1491"/>
                    <a:pt x="586" y="1491"/>
                  </a:cubicBezTo>
                  <a:cubicBezTo>
                    <a:pt x="1014" y="1491"/>
                    <a:pt x="1560" y="1070"/>
                    <a:pt x="1584" y="581"/>
                  </a:cubicBezTo>
                  <a:cubicBezTo>
                    <a:pt x="1575" y="185"/>
                    <a:pt x="1250" y="0"/>
                    <a:pt x="9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 flipH="1">
              <a:off x="7729696" y="3732308"/>
              <a:ext cx="449117" cy="268716"/>
            </a:xfrm>
            <a:custGeom>
              <a:avLst/>
              <a:gdLst/>
              <a:ahLst/>
              <a:cxnLst/>
              <a:rect l="l" t="t" r="r" b="b"/>
              <a:pathLst>
                <a:path w="4287" h="2565" extrusionOk="0">
                  <a:moveTo>
                    <a:pt x="1406" y="342"/>
                  </a:moveTo>
                  <a:cubicBezTo>
                    <a:pt x="1477" y="390"/>
                    <a:pt x="1537" y="426"/>
                    <a:pt x="1596" y="473"/>
                  </a:cubicBezTo>
                  <a:cubicBezTo>
                    <a:pt x="1727" y="592"/>
                    <a:pt x="1787" y="747"/>
                    <a:pt x="1787" y="878"/>
                  </a:cubicBezTo>
                  <a:cubicBezTo>
                    <a:pt x="1787" y="997"/>
                    <a:pt x="1751" y="1104"/>
                    <a:pt x="1656" y="1176"/>
                  </a:cubicBezTo>
                  <a:cubicBezTo>
                    <a:pt x="1595" y="1226"/>
                    <a:pt x="1501" y="1276"/>
                    <a:pt x="1401" y="1276"/>
                  </a:cubicBezTo>
                  <a:cubicBezTo>
                    <a:pt x="1383" y="1276"/>
                    <a:pt x="1364" y="1275"/>
                    <a:pt x="1346" y="1271"/>
                  </a:cubicBezTo>
                  <a:cubicBezTo>
                    <a:pt x="1215" y="1235"/>
                    <a:pt x="1132" y="1128"/>
                    <a:pt x="1108" y="1092"/>
                  </a:cubicBezTo>
                  <a:cubicBezTo>
                    <a:pt x="1036" y="949"/>
                    <a:pt x="1013" y="819"/>
                    <a:pt x="1060" y="688"/>
                  </a:cubicBezTo>
                  <a:cubicBezTo>
                    <a:pt x="1120" y="557"/>
                    <a:pt x="1239" y="414"/>
                    <a:pt x="1406" y="342"/>
                  </a:cubicBezTo>
                  <a:close/>
                  <a:moveTo>
                    <a:pt x="3013" y="854"/>
                  </a:moveTo>
                  <a:cubicBezTo>
                    <a:pt x="3156" y="1092"/>
                    <a:pt x="3203" y="1354"/>
                    <a:pt x="3096" y="1592"/>
                  </a:cubicBezTo>
                  <a:cubicBezTo>
                    <a:pt x="3043" y="1730"/>
                    <a:pt x="2925" y="1848"/>
                    <a:pt x="2766" y="1848"/>
                  </a:cubicBezTo>
                  <a:cubicBezTo>
                    <a:pt x="2746" y="1848"/>
                    <a:pt x="2725" y="1846"/>
                    <a:pt x="2703" y="1842"/>
                  </a:cubicBezTo>
                  <a:cubicBezTo>
                    <a:pt x="2584" y="1831"/>
                    <a:pt x="2489" y="1747"/>
                    <a:pt x="2441" y="1664"/>
                  </a:cubicBezTo>
                  <a:cubicBezTo>
                    <a:pt x="2406" y="1592"/>
                    <a:pt x="2406" y="1509"/>
                    <a:pt x="2418" y="1390"/>
                  </a:cubicBezTo>
                  <a:cubicBezTo>
                    <a:pt x="2441" y="1271"/>
                    <a:pt x="2537" y="914"/>
                    <a:pt x="2918" y="854"/>
                  </a:cubicBezTo>
                  <a:close/>
                  <a:moveTo>
                    <a:pt x="872" y="0"/>
                  </a:moveTo>
                  <a:cubicBezTo>
                    <a:pt x="631" y="0"/>
                    <a:pt x="401" y="67"/>
                    <a:pt x="239" y="223"/>
                  </a:cubicBezTo>
                  <a:cubicBezTo>
                    <a:pt x="84" y="390"/>
                    <a:pt x="1" y="628"/>
                    <a:pt x="48" y="890"/>
                  </a:cubicBezTo>
                  <a:cubicBezTo>
                    <a:pt x="84" y="1116"/>
                    <a:pt x="203" y="1342"/>
                    <a:pt x="322" y="1545"/>
                  </a:cubicBezTo>
                  <a:cubicBezTo>
                    <a:pt x="330" y="1577"/>
                    <a:pt x="359" y="1592"/>
                    <a:pt x="392" y="1592"/>
                  </a:cubicBezTo>
                  <a:cubicBezTo>
                    <a:pt x="408" y="1592"/>
                    <a:pt x="425" y="1588"/>
                    <a:pt x="441" y="1581"/>
                  </a:cubicBezTo>
                  <a:cubicBezTo>
                    <a:pt x="477" y="1557"/>
                    <a:pt x="501" y="1497"/>
                    <a:pt x="465" y="1461"/>
                  </a:cubicBezTo>
                  <a:cubicBezTo>
                    <a:pt x="346" y="1259"/>
                    <a:pt x="239" y="1069"/>
                    <a:pt x="215" y="866"/>
                  </a:cubicBezTo>
                  <a:cubicBezTo>
                    <a:pt x="203" y="747"/>
                    <a:pt x="179" y="521"/>
                    <a:pt x="358" y="342"/>
                  </a:cubicBezTo>
                  <a:cubicBezTo>
                    <a:pt x="489" y="226"/>
                    <a:pt x="673" y="172"/>
                    <a:pt x="868" y="172"/>
                  </a:cubicBezTo>
                  <a:cubicBezTo>
                    <a:pt x="991" y="172"/>
                    <a:pt x="1119" y="193"/>
                    <a:pt x="1239" y="235"/>
                  </a:cubicBezTo>
                  <a:cubicBezTo>
                    <a:pt x="1096" y="330"/>
                    <a:pt x="989" y="461"/>
                    <a:pt x="929" y="604"/>
                  </a:cubicBezTo>
                  <a:cubicBezTo>
                    <a:pt x="858" y="807"/>
                    <a:pt x="882" y="997"/>
                    <a:pt x="989" y="1176"/>
                  </a:cubicBezTo>
                  <a:cubicBezTo>
                    <a:pt x="1036" y="1247"/>
                    <a:pt x="1132" y="1378"/>
                    <a:pt x="1334" y="1426"/>
                  </a:cubicBezTo>
                  <a:cubicBezTo>
                    <a:pt x="1368" y="1434"/>
                    <a:pt x="1402" y="1437"/>
                    <a:pt x="1436" y="1437"/>
                  </a:cubicBezTo>
                  <a:cubicBezTo>
                    <a:pt x="1560" y="1437"/>
                    <a:pt x="1684" y="1388"/>
                    <a:pt x="1787" y="1295"/>
                  </a:cubicBezTo>
                  <a:cubicBezTo>
                    <a:pt x="1906" y="1176"/>
                    <a:pt x="1989" y="1021"/>
                    <a:pt x="1989" y="866"/>
                  </a:cubicBezTo>
                  <a:cubicBezTo>
                    <a:pt x="2001" y="664"/>
                    <a:pt x="1906" y="473"/>
                    <a:pt x="1751" y="330"/>
                  </a:cubicBezTo>
                  <a:cubicBezTo>
                    <a:pt x="1715" y="295"/>
                    <a:pt x="1691" y="283"/>
                    <a:pt x="1656" y="247"/>
                  </a:cubicBezTo>
                  <a:cubicBezTo>
                    <a:pt x="1727" y="234"/>
                    <a:pt x="1801" y="228"/>
                    <a:pt x="1877" y="228"/>
                  </a:cubicBezTo>
                  <a:cubicBezTo>
                    <a:pt x="2220" y="228"/>
                    <a:pt x="2593" y="356"/>
                    <a:pt x="2846" y="580"/>
                  </a:cubicBezTo>
                  <a:lnTo>
                    <a:pt x="2906" y="640"/>
                  </a:lnTo>
                  <a:cubicBezTo>
                    <a:pt x="2501" y="699"/>
                    <a:pt x="2310" y="1021"/>
                    <a:pt x="2263" y="1319"/>
                  </a:cubicBezTo>
                  <a:cubicBezTo>
                    <a:pt x="2251" y="1426"/>
                    <a:pt x="2239" y="1581"/>
                    <a:pt x="2310" y="1711"/>
                  </a:cubicBezTo>
                  <a:cubicBezTo>
                    <a:pt x="2382" y="1854"/>
                    <a:pt x="2537" y="1962"/>
                    <a:pt x="2703" y="1997"/>
                  </a:cubicBezTo>
                  <a:cubicBezTo>
                    <a:pt x="2726" y="2000"/>
                    <a:pt x="2748" y="2002"/>
                    <a:pt x="2770" y="2002"/>
                  </a:cubicBezTo>
                  <a:cubicBezTo>
                    <a:pt x="3013" y="2002"/>
                    <a:pt x="3211" y="1826"/>
                    <a:pt x="3299" y="1640"/>
                  </a:cubicBezTo>
                  <a:cubicBezTo>
                    <a:pt x="3394" y="1378"/>
                    <a:pt x="3382" y="1116"/>
                    <a:pt x="3263" y="866"/>
                  </a:cubicBezTo>
                  <a:lnTo>
                    <a:pt x="3263" y="866"/>
                  </a:lnTo>
                  <a:cubicBezTo>
                    <a:pt x="3453" y="926"/>
                    <a:pt x="3656" y="1045"/>
                    <a:pt x="3775" y="1176"/>
                  </a:cubicBezTo>
                  <a:cubicBezTo>
                    <a:pt x="3977" y="1402"/>
                    <a:pt x="4084" y="1640"/>
                    <a:pt x="4049" y="1866"/>
                  </a:cubicBezTo>
                  <a:cubicBezTo>
                    <a:pt x="4025" y="2104"/>
                    <a:pt x="3846" y="2295"/>
                    <a:pt x="3572" y="2378"/>
                  </a:cubicBezTo>
                  <a:cubicBezTo>
                    <a:pt x="3537" y="2402"/>
                    <a:pt x="3501" y="2462"/>
                    <a:pt x="3513" y="2497"/>
                  </a:cubicBezTo>
                  <a:cubicBezTo>
                    <a:pt x="3513" y="2534"/>
                    <a:pt x="3542" y="2564"/>
                    <a:pt x="3600" y="2564"/>
                  </a:cubicBezTo>
                  <a:cubicBezTo>
                    <a:pt x="3616" y="2564"/>
                    <a:pt x="3635" y="2562"/>
                    <a:pt x="3656" y="2557"/>
                  </a:cubicBezTo>
                  <a:lnTo>
                    <a:pt x="3668" y="2557"/>
                  </a:lnTo>
                  <a:cubicBezTo>
                    <a:pt x="3989" y="2438"/>
                    <a:pt x="4215" y="2188"/>
                    <a:pt x="4263" y="1890"/>
                  </a:cubicBezTo>
                  <a:cubicBezTo>
                    <a:pt x="4287" y="1604"/>
                    <a:pt x="4168" y="1307"/>
                    <a:pt x="3930" y="1057"/>
                  </a:cubicBezTo>
                  <a:cubicBezTo>
                    <a:pt x="3775" y="878"/>
                    <a:pt x="3489" y="699"/>
                    <a:pt x="3180" y="652"/>
                  </a:cubicBezTo>
                  <a:cubicBezTo>
                    <a:pt x="3132" y="580"/>
                    <a:pt x="3072" y="521"/>
                    <a:pt x="3001" y="461"/>
                  </a:cubicBezTo>
                  <a:cubicBezTo>
                    <a:pt x="2706" y="211"/>
                    <a:pt x="2269" y="68"/>
                    <a:pt x="1879" y="68"/>
                  </a:cubicBezTo>
                  <a:cubicBezTo>
                    <a:pt x="1749" y="68"/>
                    <a:pt x="1625" y="84"/>
                    <a:pt x="1513" y="116"/>
                  </a:cubicBezTo>
                  <a:cubicBezTo>
                    <a:pt x="1489" y="116"/>
                    <a:pt x="1477" y="128"/>
                    <a:pt x="1465" y="128"/>
                  </a:cubicBezTo>
                  <a:cubicBezTo>
                    <a:pt x="1281" y="47"/>
                    <a:pt x="1072" y="0"/>
                    <a:pt x="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 flipH="1">
              <a:off x="8209928" y="3619688"/>
              <a:ext cx="21267" cy="567603"/>
            </a:xfrm>
            <a:custGeom>
              <a:avLst/>
              <a:gdLst/>
              <a:ahLst/>
              <a:cxnLst/>
              <a:rect l="l" t="t" r="r" b="b"/>
              <a:pathLst>
                <a:path w="203" h="5418" extrusionOk="0">
                  <a:moveTo>
                    <a:pt x="48" y="0"/>
                  </a:moveTo>
                  <a:cubicBezTo>
                    <a:pt x="12" y="0"/>
                    <a:pt x="1" y="24"/>
                    <a:pt x="1" y="48"/>
                  </a:cubicBezTo>
                  <a:lnTo>
                    <a:pt x="120" y="5382"/>
                  </a:lnTo>
                  <a:cubicBezTo>
                    <a:pt x="120" y="5406"/>
                    <a:pt x="132" y="5418"/>
                    <a:pt x="167" y="5418"/>
                  </a:cubicBezTo>
                  <a:cubicBezTo>
                    <a:pt x="191" y="5418"/>
                    <a:pt x="203" y="5394"/>
                    <a:pt x="203" y="5382"/>
                  </a:cubicBezTo>
                  <a:lnTo>
                    <a:pt x="84" y="48"/>
                  </a:lnTo>
                  <a:cubicBezTo>
                    <a:pt x="84" y="24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 flipH="1">
              <a:off x="7593715" y="3834557"/>
              <a:ext cx="360593" cy="443774"/>
            </a:xfrm>
            <a:custGeom>
              <a:avLst/>
              <a:gdLst/>
              <a:ahLst/>
              <a:cxnLst/>
              <a:rect l="l" t="t" r="r" b="b"/>
              <a:pathLst>
                <a:path w="3442" h="4236" extrusionOk="0">
                  <a:moveTo>
                    <a:pt x="3400" y="0"/>
                  </a:moveTo>
                  <a:cubicBezTo>
                    <a:pt x="3388" y="0"/>
                    <a:pt x="3376" y="3"/>
                    <a:pt x="3370" y="9"/>
                  </a:cubicBezTo>
                  <a:lnTo>
                    <a:pt x="25" y="4164"/>
                  </a:lnTo>
                  <a:cubicBezTo>
                    <a:pt x="1" y="4176"/>
                    <a:pt x="1" y="4200"/>
                    <a:pt x="25" y="4224"/>
                  </a:cubicBezTo>
                  <a:cubicBezTo>
                    <a:pt x="25" y="4236"/>
                    <a:pt x="36" y="4236"/>
                    <a:pt x="48" y="4236"/>
                  </a:cubicBezTo>
                  <a:cubicBezTo>
                    <a:pt x="60" y="4236"/>
                    <a:pt x="84" y="4236"/>
                    <a:pt x="84" y="4224"/>
                  </a:cubicBezTo>
                  <a:lnTo>
                    <a:pt x="3430" y="69"/>
                  </a:lnTo>
                  <a:cubicBezTo>
                    <a:pt x="3442" y="57"/>
                    <a:pt x="3442" y="21"/>
                    <a:pt x="3430" y="9"/>
                  </a:cubicBezTo>
                  <a:cubicBezTo>
                    <a:pt x="3424" y="3"/>
                    <a:pt x="3412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 flipH="1">
              <a:off x="7900564" y="4174723"/>
              <a:ext cx="410459" cy="424707"/>
            </a:xfrm>
            <a:custGeom>
              <a:avLst/>
              <a:gdLst/>
              <a:ahLst/>
              <a:cxnLst/>
              <a:rect l="l" t="t" r="r" b="b"/>
              <a:pathLst>
                <a:path w="3918" h="40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cubicBezTo>
                    <a:pt x="989" y="3965"/>
                    <a:pt x="1001" y="3965"/>
                    <a:pt x="1013" y="3965"/>
                  </a:cubicBezTo>
                  <a:cubicBezTo>
                    <a:pt x="1192" y="4025"/>
                    <a:pt x="1374" y="4054"/>
                    <a:pt x="1548" y="4054"/>
                  </a:cubicBezTo>
                  <a:cubicBezTo>
                    <a:pt x="1965" y="4054"/>
                    <a:pt x="2336" y="3890"/>
                    <a:pt x="2513" y="3596"/>
                  </a:cubicBezTo>
                  <a:lnTo>
                    <a:pt x="3918" y="1191"/>
                  </a:ln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 flipH="1">
              <a:off x="8080127" y="4174723"/>
              <a:ext cx="230897" cy="414231"/>
            </a:xfrm>
            <a:custGeom>
              <a:avLst/>
              <a:gdLst/>
              <a:ahLst/>
              <a:cxnLst/>
              <a:rect l="l" t="t" r="r" b="b"/>
              <a:pathLst>
                <a:path w="2204" h="39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 flipH="1">
              <a:off x="7845668" y="4137322"/>
              <a:ext cx="470384" cy="187106"/>
            </a:xfrm>
            <a:custGeom>
              <a:avLst/>
              <a:gdLst/>
              <a:ahLst/>
              <a:cxnLst/>
              <a:rect l="l" t="t" r="r" b="b"/>
              <a:pathLst>
                <a:path w="4490" h="1786" extrusionOk="0">
                  <a:moveTo>
                    <a:pt x="276" y="1"/>
                  </a:moveTo>
                  <a:cubicBezTo>
                    <a:pt x="164" y="1"/>
                    <a:pt x="71" y="56"/>
                    <a:pt x="37" y="143"/>
                  </a:cubicBezTo>
                  <a:cubicBezTo>
                    <a:pt x="1" y="179"/>
                    <a:pt x="1" y="215"/>
                    <a:pt x="25" y="227"/>
                  </a:cubicBezTo>
                  <a:cubicBezTo>
                    <a:pt x="37" y="334"/>
                    <a:pt x="120" y="417"/>
                    <a:pt x="263" y="465"/>
                  </a:cubicBezTo>
                  <a:lnTo>
                    <a:pt x="1811" y="989"/>
                  </a:lnTo>
                  <a:lnTo>
                    <a:pt x="4097" y="1763"/>
                  </a:lnTo>
                  <a:cubicBezTo>
                    <a:pt x="4141" y="1779"/>
                    <a:pt x="4186" y="1786"/>
                    <a:pt x="4228" y="1786"/>
                  </a:cubicBezTo>
                  <a:cubicBezTo>
                    <a:pt x="4343" y="1786"/>
                    <a:pt x="4440" y="1731"/>
                    <a:pt x="4466" y="1644"/>
                  </a:cubicBezTo>
                  <a:cubicBezTo>
                    <a:pt x="4490" y="1608"/>
                    <a:pt x="4490" y="1596"/>
                    <a:pt x="4490" y="1572"/>
                  </a:cubicBezTo>
                  <a:cubicBezTo>
                    <a:pt x="4466" y="1465"/>
                    <a:pt x="4382" y="1370"/>
                    <a:pt x="4251" y="1334"/>
                  </a:cubicBezTo>
                  <a:lnTo>
                    <a:pt x="1965" y="560"/>
                  </a:lnTo>
                  <a:lnTo>
                    <a:pt x="406" y="24"/>
                  </a:lnTo>
                  <a:cubicBezTo>
                    <a:pt x="361" y="8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 flipH="1">
              <a:off x="7894278" y="4230876"/>
              <a:ext cx="431726" cy="174639"/>
            </a:xfrm>
            <a:custGeom>
              <a:avLst/>
              <a:gdLst/>
              <a:ahLst/>
              <a:cxnLst/>
              <a:rect l="l" t="t" r="r" b="b"/>
              <a:pathLst>
                <a:path w="4121" h="1667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55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3727" y="1644"/>
                  </a:lnTo>
                  <a:cubicBezTo>
                    <a:pt x="3772" y="1659"/>
                    <a:pt x="3817" y="1667"/>
                    <a:pt x="3859" y="1667"/>
                  </a:cubicBezTo>
                  <a:cubicBezTo>
                    <a:pt x="3975" y="1667"/>
                    <a:pt x="4073" y="1612"/>
                    <a:pt x="4108" y="1524"/>
                  </a:cubicBezTo>
                  <a:cubicBezTo>
                    <a:pt x="4120" y="1489"/>
                    <a:pt x="4120" y="1477"/>
                    <a:pt x="4120" y="1453"/>
                  </a:cubicBezTo>
                  <a:cubicBezTo>
                    <a:pt x="4108" y="1346"/>
                    <a:pt x="4013" y="1251"/>
                    <a:pt x="3882" y="1215"/>
                  </a:cubicBez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 flipH="1">
              <a:off x="7941736" y="4324429"/>
              <a:ext cx="395478" cy="162172"/>
            </a:xfrm>
            <a:custGeom>
              <a:avLst/>
              <a:gdLst/>
              <a:ahLst/>
              <a:cxnLst/>
              <a:rect l="l" t="t" r="r" b="b"/>
              <a:pathLst>
                <a:path w="3775" h="1548" extrusionOk="0">
                  <a:moveTo>
                    <a:pt x="257" y="1"/>
                  </a:moveTo>
                  <a:cubicBezTo>
                    <a:pt x="146" y="1"/>
                    <a:pt x="47" y="56"/>
                    <a:pt x="12" y="143"/>
                  </a:cubicBezTo>
                  <a:cubicBezTo>
                    <a:pt x="1" y="143"/>
                    <a:pt x="1" y="167"/>
                    <a:pt x="1" y="203"/>
                  </a:cubicBezTo>
                  <a:cubicBezTo>
                    <a:pt x="12" y="298"/>
                    <a:pt x="108" y="393"/>
                    <a:pt x="239" y="441"/>
                  </a:cubicBezTo>
                  <a:lnTo>
                    <a:pt x="1394" y="834"/>
                  </a:lnTo>
                  <a:lnTo>
                    <a:pt x="3394" y="1524"/>
                  </a:lnTo>
                  <a:cubicBezTo>
                    <a:pt x="3438" y="1540"/>
                    <a:pt x="3482" y="1548"/>
                    <a:pt x="3523" y="1548"/>
                  </a:cubicBezTo>
                  <a:cubicBezTo>
                    <a:pt x="3636" y="1548"/>
                    <a:pt x="3728" y="1493"/>
                    <a:pt x="3763" y="1405"/>
                  </a:cubicBezTo>
                  <a:cubicBezTo>
                    <a:pt x="3775" y="1370"/>
                    <a:pt x="3775" y="1358"/>
                    <a:pt x="3775" y="1334"/>
                  </a:cubicBezTo>
                  <a:cubicBezTo>
                    <a:pt x="3763" y="1227"/>
                    <a:pt x="3680" y="1132"/>
                    <a:pt x="3537" y="1096"/>
                  </a:cubicBezTo>
                  <a:lnTo>
                    <a:pt x="1560" y="417"/>
                  </a:lnTo>
                  <a:lnTo>
                    <a:pt x="382" y="24"/>
                  </a:lnTo>
                  <a:cubicBezTo>
                    <a:pt x="340" y="8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 flipH="1">
              <a:off x="7987831" y="4413059"/>
              <a:ext cx="360593" cy="149706"/>
            </a:xfrm>
            <a:custGeom>
              <a:avLst/>
              <a:gdLst/>
              <a:ahLst/>
              <a:cxnLst/>
              <a:rect l="l" t="t" r="r" b="b"/>
              <a:pathLst>
                <a:path w="3442" h="1429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3048" y="1405"/>
                  </a:lnTo>
                  <a:cubicBezTo>
                    <a:pt x="3093" y="1421"/>
                    <a:pt x="3138" y="1428"/>
                    <a:pt x="3180" y="1428"/>
                  </a:cubicBezTo>
                  <a:cubicBezTo>
                    <a:pt x="3296" y="1428"/>
                    <a:pt x="3394" y="1373"/>
                    <a:pt x="3429" y="1286"/>
                  </a:cubicBezTo>
                  <a:cubicBezTo>
                    <a:pt x="3441" y="1262"/>
                    <a:pt x="3441" y="1238"/>
                    <a:pt x="3441" y="1214"/>
                  </a:cubicBezTo>
                  <a:cubicBezTo>
                    <a:pt x="3429" y="1107"/>
                    <a:pt x="3334" y="1024"/>
                    <a:pt x="3203" y="976"/>
                  </a:cubicBez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 flipH="1">
              <a:off x="8111346" y="4138579"/>
              <a:ext cx="204706" cy="103610"/>
            </a:xfrm>
            <a:custGeom>
              <a:avLst/>
              <a:gdLst/>
              <a:ahLst/>
              <a:cxnLst/>
              <a:rect l="l" t="t" r="r" b="b"/>
              <a:pathLst>
                <a:path w="1954" h="989" extrusionOk="0">
                  <a:moveTo>
                    <a:pt x="262" y="1"/>
                  </a:moveTo>
                  <a:cubicBezTo>
                    <a:pt x="147" y="1"/>
                    <a:pt x="51" y="56"/>
                    <a:pt x="25" y="143"/>
                  </a:cubicBezTo>
                  <a:cubicBezTo>
                    <a:pt x="1" y="167"/>
                    <a:pt x="1" y="191"/>
                    <a:pt x="1" y="215"/>
                  </a:cubicBezTo>
                  <a:cubicBezTo>
                    <a:pt x="25" y="322"/>
                    <a:pt x="108" y="429"/>
                    <a:pt x="239" y="465"/>
                  </a:cubicBezTo>
                  <a:lnTo>
                    <a:pt x="1787" y="989"/>
                  </a:lnTo>
                  <a:lnTo>
                    <a:pt x="1954" y="560"/>
                  </a:lnTo>
                  <a:lnTo>
                    <a:pt x="394" y="24"/>
                  </a:lnTo>
                  <a:cubicBezTo>
                    <a:pt x="349" y="8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 flipH="1">
              <a:off x="8142565" y="4230876"/>
              <a:ext cx="183439" cy="96172"/>
            </a:xfrm>
            <a:custGeom>
              <a:avLst/>
              <a:gdLst/>
              <a:ahLst/>
              <a:cxnLst/>
              <a:rect l="l" t="t" r="r" b="b"/>
              <a:pathLst>
                <a:path w="1751" h="918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67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 flipH="1">
              <a:off x="8173680" y="4322020"/>
              <a:ext cx="163534" cy="89781"/>
            </a:xfrm>
            <a:custGeom>
              <a:avLst/>
              <a:gdLst/>
              <a:ahLst/>
              <a:cxnLst/>
              <a:rect l="l" t="t" r="r" b="b"/>
              <a:pathLst>
                <a:path w="1561" h="857" extrusionOk="0">
                  <a:moveTo>
                    <a:pt x="257" y="0"/>
                  </a:moveTo>
                  <a:cubicBezTo>
                    <a:pt x="146" y="0"/>
                    <a:pt x="47" y="55"/>
                    <a:pt x="12" y="143"/>
                  </a:cubicBezTo>
                  <a:cubicBezTo>
                    <a:pt x="1" y="178"/>
                    <a:pt x="1" y="190"/>
                    <a:pt x="1" y="226"/>
                  </a:cubicBezTo>
                  <a:cubicBezTo>
                    <a:pt x="12" y="309"/>
                    <a:pt x="108" y="416"/>
                    <a:pt x="239" y="464"/>
                  </a:cubicBezTo>
                  <a:lnTo>
                    <a:pt x="1394" y="857"/>
                  </a:lnTo>
                  <a:lnTo>
                    <a:pt x="1560" y="428"/>
                  </a:lnTo>
                  <a:lnTo>
                    <a:pt x="382" y="23"/>
                  </a:lnTo>
                  <a:cubicBezTo>
                    <a:pt x="340" y="8"/>
                    <a:pt x="29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 flipH="1">
              <a:off x="8204899" y="4413059"/>
              <a:ext cx="143525" cy="82343"/>
            </a:xfrm>
            <a:custGeom>
              <a:avLst/>
              <a:gdLst/>
              <a:ahLst/>
              <a:cxnLst/>
              <a:rect l="l" t="t" r="r" b="b"/>
              <a:pathLst>
                <a:path w="1370" h="786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44"/>
            <p:cNvGrpSpPr/>
            <p:nvPr/>
          </p:nvGrpSpPr>
          <p:grpSpPr>
            <a:xfrm flipH="1">
              <a:off x="6835336" y="2503331"/>
              <a:ext cx="1595431" cy="1513094"/>
              <a:chOff x="844375" y="2446900"/>
              <a:chExt cx="1476977" cy="1400754"/>
            </a:xfrm>
          </p:grpSpPr>
          <p:sp>
            <p:nvSpPr>
              <p:cNvPr id="1326" name="Google Shape;1326;p44"/>
              <p:cNvSpPr/>
              <p:nvPr/>
            </p:nvSpPr>
            <p:spPr>
              <a:xfrm>
                <a:off x="1643429" y="2446900"/>
                <a:ext cx="205608" cy="32111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3311" extrusionOk="0">
                    <a:moveTo>
                      <a:pt x="1" y="0"/>
                    </a:moveTo>
                    <a:lnTo>
                      <a:pt x="155" y="3191"/>
                    </a:lnTo>
                    <a:lnTo>
                      <a:pt x="584" y="3310"/>
                    </a:lnTo>
                    <a:lnTo>
                      <a:pt x="212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1969103" y="3593553"/>
                <a:ext cx="352250" cy="254101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2620" extrusionOk="0">
                    <a:moveTo>
                      <a:pt x="191" y="0"/>
                    </a:moveTo>
                    <a:lnTo>
                      <a:pt x="0" y="417"/>
                    </a:lnTo>
                    <a:lnTo>
                      <a:pt x="2286" y="2620"/>
                    </a:lnTo>
                    <a:lnTo>
                      <a:pt x="3632" y="100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1957562" y="2874119"/>
                <a:ext cx="311807" cy="2010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2073" extrusionOk="0">
                    <a:moveTo>
                      <a:pt x="3120" y="1"/>
                    </a:moveTo>
                    <a:lnTo>
                      <a:pt x="0" y="1691"/>
                    </a:lnTo>
                    <a:lnTo>
                      <a:pt x="143" y="2072"/>
                    </a:lnTo>
                    <a:lnTo>
                      <a:pt x="3215" y="123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4"/>
              <p:cNvSpPr/>
              <p:nvPr/>
            </p:nvSpPr>
            <p:spPr>
              <a:xfrm>
                <a:off x="1758938" y="2614296"/>
                <a:ext cx="219477" cy="22180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87" extrusionOk="0">
                    <a:moveTo>
                      <a:pt x="1822" y="1"/>
                    </a:moveTo>
                    <a:lnTo>
                      <a:pt x="0" y="1965"/>
                    </a:lnTo>
                    <a:lnTo>
                      <a:pt x="274" y="2287"/>
                    </a:lnTo>
                    <a:lnTo>
                      <a:pt x="2262" y="1168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>
                <a:off x="844375" y="2498884"/>
                <a:ext cx="252937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3132" extrusionOk="0">
                    <a:moveTo>
                      <a:pt x="1501" y="0"/>
                    </a:moveTo>
                    <a:lnTo>
                      <a:pt x="1" y="453"/>
                    </a:lnTo>
                    <a:lnTo>
                      <a:pt x="2251" y="3131"/>
                    </a:lnTo>
                    <a:lnTo>
                      <a:pt x="2608" y="2941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1" name="Google Shape;1331;p44"/>
          <p:cNvSpPr/>
          <p:nvPr/>
        </p:nvSpPr>
        <p:spPr>
          <a:xfrm>
            <a:off x="431354" y="6022623"/>
            <a:ext cx="151868" cy="203057"/>
          </a:xfrm>
          <a:custGeom>
            <a:avLst/>
            <a:gdLst/>
            <a:ahLst/>
            <a:cxnLst/>
            <a:rect l="l" t="t" r="r" b="b"/>
            <a:pathLst>
              <a:path w="2596" h="3471" extrusionOk="0">
                <a:moveTo>
                  <a:pt x="1298" y="0"/>
                </a:moveTo>
                <a:cubicBezTo>
                  <a:pt x="1280" y="0"/>
                  <a:pt x="1262" y="9"/>
                  <a:pt x="1262" y="27"/>
                </a:cubicBezTo>
                <a:cubicBezTo>
                  <a:pt x="1108" y="920"/>
                  <a:pt x="667" y="1598"/>
                  <a:pt x="12" y="1717"/>
                </a:cubicBezTo>
                <a:lnTo>
                  <a:pt x="0" y="1741"/>
                </a:lnTo>
                <a:lnTo>
                  <a:pt x="0" y="1753"/>
                </a:lnTo>
                <a:lnTo>
                  <a:pt x="12" y="1753"/>
                </a:lnTo>
                <a:cubicBezTo>
                  <a:pt x="667" y="1872"/>
                  <a:pt x="1108" y="2551"/>
                  <a:pt x="1262" y="3444"/>
                </a:cubicBezTo>
                <a:cubicBezTo>
                  <a:pt x="1262" y="3462"/>
                  <a:pt x="1280" y="3471"/>
                  <a:pt x="1298" y="3471"/>
                </a:cubicBezTo>
                <a:cubicBezTo>
                  <a:pt x="1316" y="3471"/>
                  <a:pt x="1334" y="3462"/>
                  <a:pt x="1334" y="3444"/>
                </a:cubicBezTo>
                <a:cubicBezTo>
                  <a:pt x="1489" y="2551"/>
                  <a:pt x="1929" y="1872"/>
                  <a:pt x="2584" y="1753"/>
                </a:cubicBezTo>
                <a:lnTo>
                  <a:pt x="2596" y="1753"/>
                </a:lnTo>
                <a:cubicBezTo>
                  <a:pt x="2596" y="1741"/>
                  <a:pt x="2596" y="1717"/>
                  <a:pt x="2584" y="1717"/>
                </a:cubicBezTo>
                <a:cubicBezTo>
                  <a:pt x="1929" y="1598"/>
                  <a:pt x="1489" y="920"/>
                  <a:pt x="1334" y="27"/>
                </a:cubicBezTo>
                <a:cubicBezTo>
                  <a:pt x="1334" y="9"/>
                  <a:pt x="1316" y="0"/>
                  <a:pt x="12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981610" y="5005650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4"/>
          <p:cNvSpPr/>
          <p:nvPr/>
        </p:nvSpPr>
        <p:spPr>
          <a:xfrm>
            <a:off x="583163" y="6271601"/>
            <a:ext cx="98984" cy="129931"/>
          </a:xfrm>
          <a:custGeom>
            <a:avLst/>
            <a:gdLst/>
            <a:ahLst/>
            <a:cxnLst/>
            <a:rect l="l" t="t" r="r" b="b"/>
            <a:pathLst>
              <a:path w="1692" h="2221" extrusionOk="0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4"/>
          <p:cNvSpPr/>
          <p:nvPr/>
        </p:nvSpPr>
        <p:spPr>
          <a:xfrm>
            <a:off x="140197" y="5287564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4"/>
          <p:cNvSpPr/>
          <p:nvPr/>
        </p:nvSpPr>
        <p:spPr>
          <a:xfrm>
            <a:off x="20388" y="543732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4"/>
          <p:cNvSpPr/>
          <p:nvPr/>
        </p:nvSpPr>
        <p:spPr>
          <a:xfrm>
            <a:off x="178515" y="6421363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4"/>
          <p:cNvSpPr/>
          <p:nvPr/>
        </p:nvSpPr>
        <p:spPr>
          <a:xfrm>
            <a:off x="216833" y="3913212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4"/>
          <p:cNvSpPr/>
          <p:nvPr/>
        </p:nvSpPr>
        <p:spPr>
          <a:xfrm flipH="1">
            <a:off x="1051260" y="3387759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69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4">
            <a:extLst>
              <a:ext uri="{FF2B5EF4-FFF2-40B4-BE49-F238E27FC236}">
                <a16:creationId xmlns:a16="http://schemas.microsoft.com/office/drawing/2014/main" id="{7B7DE603-F326-41CD-949E-AB9BCF0718A0}"/>
              </a:ext>
            </a:extLst>
          </p:cNvPr>
          <p:cNvGrpSpPr/>
          <p:nvPr/>
        </p:nvGrpSpPr>
        <p:grpSpPr>
          <a:xfrm>
            <a:off x="124097" y="82512"/>
            <a:ext cx="5912318" cy="3031948"/>
            <a:chOff x="0" y="0"/>
            <a:chExt cx="5760720" cy="2916271"/>
          </a:xfrm>
          <a:noFill/>
        </p:grpSpPr>
        <p:pic>
          <p:nvPicPr>
            <p:cNvPr id="3" name="Picture 20">
              <a:extLst>
                <a:ext uri="{FF2B5EF4-FFF2-40B4-BE49-F238E27FC236}">
                  <a16:creationId xmlns:a16="http://schemas.microsoft.com/office/drawing/2014/main" id="{A08ECEF2-FDEC-7603-0E75-8169CD314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60720" cy="2646045"/>
            </a:xfrm>
            <a:prstGeom prst="rect">
              <a:avLst/>
            </a:prstGeom>
            <a:grpFill/>
          </p:spPr>
        </p:pic>
        <p:sp>
          <p:nvSpPr>
            <p:cNvPr id="4" name="Zone de texte 2">
              <a:extLst>
                <a:ext uri="{FF2B5EF4-FFF2-40B4-BE49-F238E27FC236}">
                  <a16:creationId xmlns:a16="http://schemas.microsoft.com/office/drawing/2014/main" id="{AD4955A5-3470-8114-CC74-D6DFEEE95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30" y="2647666"/>
              <a:ext cx="5497195" cy="2686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pour calculer la probabilité d’échappement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36">
            <a:extLst>
              <a:ext uri="{FF2B5EF4-FFF2-40B4-BE49-F238E27FC236}">
                <a16:creationId xmlns:a16="http://schemas.microsoft.com/office/drawing/2014/main" id="{B1C826FC-3CF0-8025-5BD7-28A8CCD27700}"/>
              </a:ext>
            </a:extLst>
          </p:cNvPr>
          <p:cNvGrpSpPr/>
          <p:nvPr/>
        </p:nvGrpSpPr>
        <p:grpSpPr>
          <a:xfrm>
            <a:off x="1615261" y="3383555"/>
            <a:ext cx="3314249" cy="1277822"/>
            <a:chOff x="0" y="0"/>
            <a:chExt cx="2874645" cy="1085614"/>
          </a:xfrm>
          <a:noFill/>
        </p:grpSpPr>
        <p:pic>
          <p:nvPicPr>
            <p:cNvPr id="8" name="Picture 227">
              <a:extLst>
                <a:ext uri="{FF2B5EF4-FFF2-40B4-BE49-F238E27FC236}">
                  <a16:creationId xmlns:a16="http://schemas.microsoft.com/office/drawing/2014/main" id="{85C4EEDA-8F8B-AB07-5FA5-4A0E3B0A9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46"/>
            <a:stretch/>
          </p:blipFill>
          <p:spPr bwMode="auto">
            <a:xfrm>
              <a:off x="0" y="0"/>
              <a:ext cx="2874645" cy="661670"/>
            </a:xfrm>
            <a:prstGeom prst="rect">
              <a:avLst/>
            </a:prstGeom>
            <a:grp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Zone de texte 2">
              <a:extLst>
                <a:ext uri="{FF2B5EF4-FFF2-40B4-BE49-F238E27FC236}">
                  <a16:creationId xmlns:a16="http://schemas.microsoft.com/office/drawing/2014/main" id="{C88EF227-4071-9CCE-7418-2FE22FB3F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06" y="682389"/>
              <a:ext cx="2562860" cy="403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pour la représentation graphique de la probabilité d’échappement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233">
            <a:extLst>
              <a:ext uri="{FF2B5EF4-FFF2-40B4-BE49-F238E27FC236}">
                <a16:creationId xmlns:a16="http://schemas.microsoft.com/office/drawing/2014/main" id="{D7AC61B6-9515-8F1A-DF42-6241D7851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40" y="2360606"/>
            <a:ext cx="2562859" cy="25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6"/>
          <p:cNvSpPr txBox="1">
            <a:spLocks noGrp="1"/>
          </p:cNvSpPr>
          <p:nvPr>
            <p:ph type="title"/>
          </p:nvPr>
        </p:nvSpPr>
        <p:spPr>
          <a:xfrm>
            <a:off x="3170275" y="1644900"/>
            <a:ext cx="5260500" cy="9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382" name="Google Shape;1382;p46"/>
          <p:cNvGrpSpPr/>
          <p:nvPr/>
        </p:nvGrpSpPr>
        <p:grpSpPr>
          <a:xfrm>
            <a:off x="713223" y="1359774"/>
            <a:ext cx="2212806" cy="2792527"/>
            <a:chOff x="713223" y="1359774"/>
            <a:chExt cx="2212806" cy="2792527"/>
          </a:xfrm>
        </p:grpSpPr>
        <p:sp>
          <p:nvSpPr>
            <p:cNvPr id="1383" name="Google Shape;1383;p46"/>
            <p:cNvSpPr/>
            <p:nvPr/>
          </p:nvSpPr>
          <p:spPr>
            <a:xfrm>
              <a:off x="713223" y="1381490"/>
              <a:ext cx="1449220" cy="1429892"/>
            </a:xfrm>
            <a:custGeom>
              <a:avLst/>
              <a:gdLst/>
              <a:ahLst/>
              <a:cxnLst/>
              <a:rect l="l" t="t" r="r" b="b"/>
              <a:pathLst>
                <a:path w="14348" h="14157" extrusionOk="0">
                  <a:moveTo>
                    <a:pt x="14300" y="9347"/>
                  </a:moveTo>
                  <a:lnTo>
                    <a:pt x="14347" y="346"/>
                  </a:lnTo>
                  <a:lnTo>
                    <a:pt x="13109" y="0"/>
                  </a:lnTo>
                  <a:cubicBezTo>
                    <a:pt x="13109" y="0"/>
                    <a:pt x="7692" y="500"/>
                    <a:pt x="5037" y="941"/>
                  </a:cubicBezTo>
                  <a:cubicBezTo>
                    <a:pt x="2393" y="1393"/>
                    <a:pt x="560" y="1822"/>
                    <a:pt x="560" y="1822"/>
                  </a:cubicBezTo>
                  <a:cubicBezTo>
                    <a:pt x="560" y="1822"/>
                    <a:pt x="0" y="6192"/>
                    <a:pt x="298" y="8990"/>
                  </a:cubicBezTo>
                  <a:cubicBezTo>
                    <a:pt x="595" y="11787"/>
                    <a:pt x="1453" y="14109"/>
                    <a:pt x="1453" y="14109"/>
                  </a:cubicBezTo>
                  <a:lnTo>
                    <a:pt x="2560" y="14157"/>
                  </a:lnTo>
                  <a:cubicBezTo>
                    <a:pt x="4870" y="13550"/>
                    <a:pt x="10644" y="11954"/>
                    <a:pt x="14300" y="93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1261574" y="1784293"/>
              <a:ext cx="490783" cy="629044"/>
            </a:xfrm>
            <a:custGeom>
              <a:avLst/>
              <a:gdLst/>
              <a:ahLst/>
              <a:cxnLst/>
              <a:rect l="l" t="t" r="r" b="b"/>
              <a:pathLst>
                <a:path w="4859" h="6228" extrusionOk="0">
                  <a:moveTo>
                    <a:pt x="0" y="918"/>
                  </a:moveTo>
                  <a:lnTo>
                    <a:pt x="131" y="6228"/>
                  </a:lnTo>
                  <a:lnTo>
                    <a:pt x="4858" y="4751"/>
                  </a:lnTo>
                  <a:lnTo>
                    <a:pt x="4680" y="1"/>
                  </a:lnTo>
                  <a:cubicBezTo>
                    <a:pt x="4680" y="1"/>
                    <a:pt x="48" y="870"/>
                    <a:pt x="0" y="9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1401060" y="1929839"/>
              <a:ext cx="218979" cy="293513"/>
            </a:xfrm>
            <a:custGeom>
              <a:avLst/>
              <a:gdLst/>
              <a:ahLst/>
              <a:cxnLst/>
              <a:rect l="l" t="t" r="r" b="b"/>
              <a:pathLst>
                <a:path w="2168" h="2906" extrusionOk="0">
                  <a:moveTo>
                    <a:pt x="1" y="501"/>
                  </a:moveTo>
                  <a:lnTo>
                    <a:pt x="417" y="405"/>
                  </a:lnTo>
                  <a:lnTo>
                    <a:pt x="417" y="2822"/>
                  </a:lnTo>
                  <a:lnTo>
                    <a:pt x="1" y="2906"/>
                  </a:lnTo>
                  <a:close/>
                  <a:moveTo>
                    <a:pt x="1751" y="96"/>
                  </a:moveTo>
                  <a:lnTo>
                    <a:pt x="2167" y="1"/>
                  </a:lnTo>
                  <a:lnTo>
                    <a:pt x="2167" y="2418"/>
                  </a:lnTo>
                  <a:lnTo>
                    <a:pt x="1751" y="25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6" name="Google Shape;1386;p46"/>
            <p:cNvGrpSpPr/>
            <p:nvPr/>
          </p:nvGrpSpPr>
          <p:grpSpPr>
            <a:xfrm>
              <a:off x="1801541" y="2283351"/>
              <a:ext cx="1124488" cy="1868950"/>
              <a:chOff x="1801541" y="2283351"/>
              <a:chExt cx="1124488" cy="1868950"/>
            </a:xfrm>
          </p:grpSpPr>
          <p:grpSp>
            <p:nvGrpSpPr>
              <p:cNvPr id="1387" name="Google Shape;1387;p46"/>
              <p:cNvGrpSpPr/>
              <p:nvPr/>
            </p:nvGrpSpPr>
            <p:grpSpPr>
              <a:xfrm>
                <a:off x="1801541" y="2283351"/>
                <a:ext cx="451086" cy="346440"/>
                <a:chOff x="1801541" y="2283351"/>
                <a:chExt cx="451086" cy="346440"/>
              </a:xfrm>
            </p:grpSpPr>
            <p:sp>
              <p:nvSpPr>
                <p:cNvPr id="1388" name="Google Shape;1388;p46"/>
                <p:cNvSpPr/>
                <p:nvPr/>
              </p:nvSpPr>
              <p:spPr>
                <a:xfrm>
                  <a:off x="1801541" y="2444553"/>
                  <a:ext cx="227362" cy="18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823" extrusionOk="0">
                      <a:moveTo>
                        <a:pt x="0" y="0"/>
                      </a:moveTo>
                      <a:lnTo>
                        <a:pt x="2251" y="750"/>
                      </a:lnTo>
                      <a:lnTo>
                        <a:pt x="2251" y="1822"/>
                      </a:lnTo>
                      <a:lnTo>
                        <a:pt x="0" y="10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46"/>
                <p:cNvSpPr/>
                <p:nvPr/>
              </p:nvSpPr>
              <p:spPr>
                <a:xfrm>
                  <a:off x="1801541" y="2433746"/>
                  <a:ext cx="252614" cy="19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1941" extrusionOk="0">
                      <a:moveTo>
                        <a:pt x="0" y="107"/>
                      </a:moveTo>
                      <a:lnTo>
                        <a:pt x="322" y="0"/>
                      </a:lnTo>
                      <a:lnTo>
                        <a:pt x="2465" y="679"/>
                      </a:lnTo>
                      <a:lnTo>
                        <a:pt x="2501" y="1834"/>
                      </a:lnTo>
                      <a:lnTo>
                        <a:pt x="2274" y="1941"/>
                      </a:lnTo>
                      <a:lnTo>
                        <a:pt x="2263" y="1929"/>
                      </a:lnTo>
                      <a:lnTo>
                        <a:pt x="2263" y="857"/>
                      </a:lnTo>
                      <a:lnTo>
                        <a:pt x="24" y="119"/>
                      </a:lnTo>
                      <a:cubicBezTo>
                        <a:pt x="12" y="107"/>
                        <a:pt x="0" y="107"/>
                        <a:pt x="0" y="10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46"/>
                <p:cNvSpPr/>
                <p:nvPr/>
              </p:nvSpPr>
              <p:spPr>
                <a:xfrm>
                  <a:off x="1999912" y="2295472"/>
                  <a:ext cx="225039" cy="18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822" extrusionOk="0">
                      <a:moveTo>
                        <a:pt x="1" y="0"/>
                      </a:moveTo>
                      <a:lnTo>
                        <a:pt x="2227" y="738"/>
                      </a:lnTo>
                      <a:lnTo>
                        <a:pt x="2227" y="1822"/>
                      </a:lnTo>
                      <a:lnTo>
                        <a:pt x="1" y="107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46"/>
                <p:cNvSpPr/>
                <p:nvPr/>
              </p:nvSpPr>
              <p:spPr>
                <a:xfrm>
                  <a:off x="1999912" y="2283351"/>
                  <a:ext cx="252715" cy="196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" h="1942" extrusionOk="0">
                      <a:moveTo>
                        <a:pt x="1" y="108"/>
                      </a:moveTo>
                      <a:lnTo>
                        <a:pt x="322" y="1"/>
                      </a:lnTo>
                      <a:lnTo>
                        <a:pt x="2465" y="680"/>
                      </a:lnTo>
                      <a:lnTo>
                        <a:pt x="2501" y="1835"/>
                      </a:lnTo>
                      <a:lnTo>
                        <a:pt x="2275" y="1942"/>
                      </a:lnTo>
                      <a:lnTo>
                        <a:pt x="2263" y="1942"/>
                      </a:lnTo>
                      <a:lnTo>
                        <a:pt x="2263" y="858"/>
                      </a:lnTo>
                      <a:lnTo>
                        <a:pt x="25" y="1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2" name="Google Shape;1392;p46"/>
              <p:cNvSpPr/>
              <p:nvPr/>
            </p:nvSpPr>
            <p:spPr>
              <a:xfrm>
                <a:off x="1880930" y="2295472"/>
                <a:ext cx="1045099" cy="185683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8384" extrusionOk="0">
                    <a:moveTo>
                      <a:pt x="7739" y="14157"/>
                    </a:moveTo>
                    <a:cubicBezTo>
                      <a:pt x="7013" y="13656"/>
                      <a:pt x="6179" y="13085"/>
                      <a:pt x="5989" y="12132"/>
                    </a:cubicBezTo>
                    <a:cubicBezTo>
                      <a:pt x="5763" y="11061"/>
                      <a:pt x="6430" y="10585"/>
                      <a:pt x="7239" y="10001"/>
                    </a:cubicBezTo>
                    <a:cubicBezTo>
                      <a:pt x="7894" y="9525"/>
                      <a:pt x="8620" y="9013"/>
                      <a:pt x="9168" y="8132"/>
                    </a:cubicBezTo>
                    <a:cubicBezTo>
                      <a:pt x="10347" y="6227"/>
                      <a:pt x="9108" y="4834"/>
                      <a:pt x="8537" y="4334"/>
                    </a:cubicBezTo>
                    <a:cubicBezTo>
                      <a:pt x="8573" y="4262"/>
                      <a:pt x="8585" y="4179"/>
                      <a:pt x="8596" y="4143"/>
                    </a:cubicBezTo>
                    <a:lnTo>
                      <a:pt x="7263" y="2810"/>
                    </a:lnTo>
                    <a:cubicBezTo>
                      <a:pt x="7156" y="2738"/>
                      <a:pt x="6953" y="2655"/>
                      <a:pt x="6894" y="2631"/>
                    </a:cubicBezTo>
                    <a:cubicBezTo>
                      <a:pt x="6894" y="2072"/>
                      <a:pt x="6858" y="1464"/>
                      <a:pt x="6811" y="1298"/>
                    </a:cubicBezTo>
                    <a:cubicBezTo>
                      <a:pt x="6715" y="1024"/>
                      <a:pt x="3560" y="0"/>
                      <a:pt x="3560" y="0"/>
                    </a:cubicBezTo>
                    <a:lnTo>
                      <a:pt x="131" y="2191"/>
                    </a:lnTo>
                    <a:cubicBezTo>
                      <a:pt x="0" y="3191"/>
                      <a:pt x="369" y="3881"/>
                      <a:pt x="369" y="3881"/>
                    </a:cubicBezTo>
                    <a:lnTo>
                      <a:pt x="3453" y="4882"/>
                    </a:lnTo>
                    <a:lnTo>
                      <a:pt x="5477" y="4822"/>
                    </a:lnTo>
                    <a:cubicBezTo>
                      <a:pt x="5822" y="5048"/>
                      <a:pt x="7453" y="5227"/>
                      <a:pt x="7715" y="5251"/>
                    </a:cubicBezTo>
                    <a:cubicBezTo>
                      <a:pt x="7799" y="5274"/>
                      <a:pt x="7918" y="5191"/>
                      <a:pt x="8037" y="5072"/>
                    </a:cubicBezTo>
                    <a:cubicBezTo>
                      <a:pt x="8454" y="5477"/>
                      <a:pt x="9156" y="6406"/>
                      <a:pt x="8394" y="7620"/>
                    </a:cubicBezTo>
                    <a:cubicBezTo>
                      <a:pt x="7954" y="8346"/>
                      <a:pt x="7299" y="8811"/>
                      <a:pt x="6715" y="9227"/>
                    </a:cubicBezTo>
                    <a:cubicBezTo>
                      <a:pt x="5644" y="9989"/>
                      <a:pt x="4751" y="10632"/>
                      <a:pt x="5096" y="12287"/>
                    </a:cubicBezTo>
                    <a:cubicBezTo>
                      <a:pt x="5358" y="13609"/>
                      <a:pt x="6358" y="14288"/>
                      <a:pt x="7239" y="14883"/>
                    </a:cubicBezTo>
                    <a:cubicBezTo>
                      <a:pt x="7894" y="15335"/>
                      <a:pt x="8454" y="15716"/>
                      <a:pt x="8335" y="16228"/>
                    </a:cubicBezTo>
                    <a:cubicBezTo>
                      <a:pt x="8323" y="16312"/>
                      <a:pt x="8275" y="16407"/>
                      <a:pt x="8251" y="16490"/>
                    </a:cubicBezTo>
                    <a:cubicBezTo>
                      <a:pt x="8025" y="16907"/>
                      <a:pt x="7513" y="17169"/>
                      <a:pt x="6965" y="17300"/>
                    </a:cubicBezTo>
                    <a:cubicBezTo>
                      <a:pt x="6370" y="17443"/>
                      <a:pt x="5751" y="17443"/>
                      <a:pt x="5334" y="17359"/>
                    </a:cubicBezTo>
                    <a:cubicBezTo>
                      <a:pt x="5227" y="17335"/>
                      <a:pt x="5156" y="17312"/>
                      <a:pt x="5096" y="17276"/>
                    </a:cubicBezTo>
                    <a:cubicBezTo>
                      <a:pt x="4870" y="17169"/>
                      <a:pt x="4584" y="17252"/>
                      <a:pt x="4465" y="17478"/>
                    </a:cubicBezTo>
                    <a:cubicBezTo>
                      <a:pt x="4346" y="17693"/>
                      <a:pt x="4429" y="17978"/>
                      <a:pt x="4655" y="18097"/>
                    </a:cubicBezTo>
                    <a:cubicBezTo>
                      <a:pt x="4786" y="18157"/>
                      <a:pt x="4941" y="18217"/>
                      <a:pt x="5132" y="18264"/>
                    </a:cubicBezTo>
                    <a:cubicBezTo>
                      <a:pt x="5656" y="18383"/>
                      <a:pt x="6441" y="18383"/>
                      <a:pt x="7180" y="18205"/>
                    </a:cubicBezTo>
                    <a:cubicBezTo>
                      <a:pt x="7954" y="18014"/>
                      <a:pt x="8692" y="17621"/>
                      <a:pt x="9049" y="16919"/>
                    </a:cubicBezTo>
                    <a:cubicBezTo>
                      <a:pt x="9120" y="16776"/>
                      <a:pt x="9204" y="16609"/>
                      <a:pt x="9227" y="16419"/>
                    </a:cubicBezTo>
                    <a:cubicBezTo>
                      <a:pt x="9466" y="15335"/>
                      <a:pt x="8668" y="14799"/>
                      <a:pt x="7739" y="141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3" name="Google Shape;1393;p46"/>
            <p:cNvSpPr/>
            <p:nvPr/>
          </p:nvSpPr>
          <p:spPr>
            <a:xfrm>
              <a:off x="1367426" y="2796854"/>
              <a:ext cx="92622" cy="210590"/>
            </a:xfrm>
            <a:custGeom>
              <a:avLst/>
              <a:gdLst/>
              <a:ahLst/>
              <a:cxnLst/>
              <a:rect l="l" t="t" r="r" b="b"/>
              <a:pathLst>
                <a:path w="917" h="2085" extrusionOk="0">
                  <a:moveTo>
                    <a:pt x="0" y="13"/>
                  </a:moveTo>
                  <a:lnTo>
                    <a:pt x="0" y="2085"/>
                  </a:lnTo>
                  <a:lnTo>
                    <a:pt x="917" y="1918"/>
                  </a:lnTo>
                  <a:cubicBezTo>
                    <a:pt x="917" y="1918"/>
                    <a:pt x="12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1006640" y="2527477"/>
              <a:ext cx="241806" cy="257455"/>
            </a:xfrm>
            <a:custGeom>
              <a:avLst/>
              <a:gdLst/>
              <a:ahLst/>
              <a:cxnLst/>
              <a:rect l="l" t="t" r="r" b="b"/>
              <a:pathLst>
                <a:path w="2394" h="2549" extrusionOk="0">
                  <a:moveTo>
                    <a:pt x="2382" y="1"/>
                  </a:moveTo>
                  <a:lnTo>
                    <a:pt x="0" y="1954"/>
                  </a:lnTo>
                  <a:lnTo>
                    <a:pt x="1143" y="2525"/>
                  </a:lnTo>
                  <a:cubicBezTo>
                    <a:pt x="1143" y="2549"/>
                    <a:pt x="2393" y="60"/>
                    <a:pt x="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1987893" y="1359774"/>
              <a:ext cx="614615" cy="697624"/>
            </a:xfrm>
            <a:custGeom>
              <a:avLst/>
              <a:gdLst/>
              <a:ahLst/>
              <a:cxnLst/>
              <a:rect l="l" t="t" r="r" b="b"/>
              <a:pathLst>
                <a:path w="6085" h="6907" extrusionOk="0">
                  <a:moveTo>
                    <a:pt x="1" y="6907"/>
                  </a:moveTo>
                  <a:lnTo>
                    <a:pt x="2323" y="3728"/>
                  </a:lnTo>
                  <a:lnTo>
                    <a:pt x="1263" y="2358"/>
                  </a:lnTo>
                  <a:lnTo>
                    <a:pt x="6085" y="1"/>
                  </a:lnTo>
                  <a:lnTo>
                    <a:pt x="3704" y="3061"/>
                  </a:lnTo>
                  <a:lnTo>
                    <a:pt x="4525" y="4668"/>
                  </a:lnTo>
                  <a:cubicBezTo>
                    <a:pt x="4537" y="4668"/>
                    <a:pt x="37" y="6871"/>
                    <a:pt x="1" y="6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6"/>
          <p:cNvGrpSpPr/>
          <p:nvPr/>
        </p:nvGrpSpPr>
        <p:grpSpPr>
          <a:xfrm>
            <a:off x="3829473" y="3796434"/>
            <a:ext cx="4404215" cy="795346"/>
            <a:chOff x="3829473" y="3644034"/>
            <a:chExt cx="4404215" cy="795346"/>
          </a:xfrm>
        </p:grpSpPr>
        <p:sp>
          <p:nvSpPr>
            <p:cNvPr id="1397" name="Google Shape;1397;p46"/>
            <p:cNvSpPr/>
            <p:nvPr/>
          </p:nvSpPr>
          <p:spPr>
            <a:xfrm>
              <a:off x="3829473" y="3644034"/>
              <a:ext cx="151866" cy="202761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4158187" y="388066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5181419" y="3756004"/>
              <a:ext cx="98572" cy="129987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8081822" y="4088438"/>
              <a:ext cx="151866" cy="203112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5799308" y="4236620"/>
              <a:ext cx="152626" cy="202761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6480070" y="3680450"/>
              <a:ext cx="98280" cy="129929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5243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</a:t>
            </a:r>
            <a:r>
              <a:rPr lang="en" dirty="0">
                <a:solidFill>
                  <a:srgbClr val="E670AB"/>
                </a:solidFill>
              </a:rPr>
              <a:t>de</a:t>
            </a:r>
            <a:r>
              <a:rPr lang="en" dirty="0"/>
              <a:t> votre </a:t>
            </a:r>
            <a:r>
              <a:rPr lang="en" dirty="0">
                <a:solidFill>
                  <a:srgbClr val="E670AB"/>
                </a:solidFill>
              </a:rPr>
              <a:t>attention</a:t>
            </a:r>
            <a:r>
              <a:rPr lang="en" dirty="0"/>
              <a:t> ! </a:t>
            </a:r>
            <a:endParaRPr b="0" dirty="0">
              <a:solidFill>
                <a:srgbClr val="E670AB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910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6"/>
          <p:cNvSpPr txBox="1">
            <a:spLocks noGrp="1"/>
          </p:cNvSpPr>
          <p:nvPr>
            <p:ph type="title"/>
          </p:nvPr>
        </p:nvSpPr>
        <p:spPr>
          <a:xfrm>
            <a:off x="615121" y="188070"/>
            <a:ext cx="5260500" cy="9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91D42EA-D0BB-727C-4328-8A818F61C6B5}"/>
              </a:ext>
            </a:extLst>
          </p:cNvPr>
          <p:cNvGrpSpPr/>
          <p:nvPr/>
        </p:nvGrpSpPr>
        <p:grpSpPr>
          <a:xfrm>
            <a:off x="713223" y="1359774"/>
            <a:ext cx="1889285" cy="2407800"/>
            <a:chOff x="713223" y="1359774"/>
            <a:chExt cx="1889285" cy="2407800"/>
          </a:xfrm>
        </p:grpSpPr>
        <p:sp>
          <p:nvSpPr>
            <p:cNvPr id="1383" name="Google Shape;1383;p46"/>
            <p:cNvSpPr/>
            <p:nvPr/>
          </p:nvSpPr>
          <p:spPr>
            <a:xfrm>
              <a:off x="713223" y="1381490"/>
              <a:ext cx="1449220" cy="1429892"/>
            </a:xfrm>
            <a:custGeom>
              <a:avLst/>
              <a:gdLst/>
              <a:ahLst/>
              <a:cxnLst/>
              <a:rect l="l" t="t" r="r" b="b"/>
              <a:pathLst>
                <a:path w="14348" h="14157" extrusionOk="0">
                  <a:moveTo>
                    <a:pt x="14300" y="9347"/>
                  </a:moveTo>
                  <a:lnTo>
                    <a:pt x="14347" y="346"/>
                  </a:lnTo>
                  <a:lnTo>
                    <a:pt x="13109" y="0"/>
                  </a:lnTo>
                  <a:cubicBezTo>
                    <a:pt x="13109" y="0"/>
                    <a:pt x="7692" y="500"/>
                    <a:pt x="5037" y="941"/>
                  </a:cubicBezTo>
                  <a:cubicBezTo>
                    <a:pt x="2393" y="1393"/>
                    <a:pt x="560" y="1822"/>
                    <a:pt x="560" y="1822"/>
                  </a:cubicBezTo>
                  <a:cubicBezTo>
                    <a:pt x="560" y="1822"/>
                    <a:pt x="0" y="6192"/>
                    <a:pt x="298" y="8990"/>
                  </a:cubicBezTo>
                  <a:cubicBezTo>
                    <a:pt x="595" y="11787"/>
                    <a:pt x="1453" y="14109"/>
                    <a:pt x="1453" y="14109"/>
                  </a:cubicBezTo>
                  <a:lnTo>
                    <a:pt x="2560" y="14157"/>
                  </a:lnTo>
                  <a:cubicBezTo>
                    <a:pt x="4870" y="13550"/>
                    <a:pt x="10644" y="11954"/>
                    <a:pt x="14300" y="93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1261574" y="1784293"/>
              <a:ext cx="490783" cy="629044"/>
            </a:xfrm>
            <a:custGeom>
              <a:avLst/>
              <a:gdLst/>
              <a:ahLst/>
              <a:cxnLst/>
              <a:rect l="l" t="t" r="r" b="b"/>
              <a:pathLst>
                <a:path w="4859" h="6228" extrusionOk="0">
                  <a:moveTo>
                    <a:pt x="0" y="918"/>
                  </a:moveTo>
                  <a:lnTo>
                    <a:pt x="131" y="6228"/>
                  </a:lnTo>
                  <a:lnTo>
                    <a:pt x="4858" y="4751"/>
                  </a:lnTo>
                  <a:lnTo>
                    <a:pt x="4680" y="1"/>
                  </a:lnTo>
                  <a:cubicBezTo>
                    <a:pt x="4680" y="1"/>
                    <a:pt x="48" y="870"/>
                    <a:pt x="0" y="9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1401060" y="1929839"/>
              <a:ext cx="218979" cy="293513"/>
            </a:xfrm>
            <a:custGeom>
              <a:avLst/>
              <a:gdLst/>
              <a:ahLst/>
              <a:cxnLst/>
              <a:rect l="l" t="t" r="r" b="b"/>
              <a:pathLst>
                <a:path w="2168" h="2906" extrusionOk="0">
                  <a:moveTo>
                    <a:pt x="1" y="501"/>
                  </a:moveTo>
                  <a:lnTo>
                    <a:pt x="417" y="405"/>
                  </a:lnTo>
                  <a:lnTo>
                    <a:pt x="417" y="2822"/>
                  </a:lnTo>
                  <a:lnTo>
                    <a:pt x="1" y="2906"/>
                  </a:lnTo>
                  <a:close/>
                  <a:moveTo>
                    <a:pt x="1751" y="96"/>
                  </a:moveTo>
                  <a:lnTo>
                    <a:pt x="2167" y="1"/>
                  </a:lnTo>
                  <a:lnTo>
                    <a:pt x="2167" y="2418"/>
                  </a:lnTo>
                  <a:lnTo>
                    <a:pt x="1751" y="25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6" name="Google Shape;1386;p46"/>
            <p:cNvGrpSpPr/>
            <p:nvPr/>
          </p:nvGrpSpPr>
          <p:grpSpPr>
            <a:xfrm rot="1076845">
              <a:off x="1057793" y="1898623"/>
              <a:ext cx="1124489" cy="1868951"/>
              <a:chOff x="1801540" y="2283351"/>
              <a:chExt cx="1124489" cy="1868951"/>
            </a:xfrm>
          </p:grpSpPr>
          <p:grpSp>
            <p:nvGrpSpPr>
              <p:cNvPr id="1387" name="Google Shape;1387;p46"/>
              <p:cNvGrpSpPr/>
              <p:nvPr/>
            </p:nvGrpSpPr>
            <p:grpSpPr>
              <a:xfrm>
                <a:off x="1801540" y="2283351"/>
                <a:ext cx="451086" cy="346440"/>
                <a:chOff x="1801541" y="2283351"/>
                <a:chExt cx="451086" cy="346440"/>
              </a:xfrm>
            </p:grpSpPr>
            <p:sp>
              <p:nvSpPr>
                <p:cNvPr id="1388" name="Google Shape;1388;p46"/>
                <p:cNvSpPr/>
                <p:nvPr/>
              </p:nvSpPr>
              <p:spPr>
                <a:xfrm>
                  <a:off x="1801541" y="2444553"/>
                  <a:ext cx="227362" cy="18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823" extrusionOk="0">
                      <a:moveTo>
                        <a:pt x="0" y="0"/>
                      </a:moveTo>
                      <a:lnTo>
                        <a:pt x="2251" y="750"/>
                      </a:lnTo>
                      <a:lnTo>
                        <a:pt x="2251" y="1822"/>
                      </a:lnTo>
                      <a:lnTo>
                        <a:pt x="0" y="10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46"/>
                <p:cNvSpPr/>
                <p:nvPr/>
              </p:nvSpPr>
              <p:spPr>
                <a:xfrm>
                  <a:off x="1801541" y="2433746"/>
                  <a:ext cx="252614" cy="19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1941" extrusionOk="0">
                      <a:moveTo>
                        <a:pt x="0" y="107"/>
                      </a:moveTo>
                      <a:lnTo>
                        <a:pt x="322" y="0"/>
                      </a:lnTo>
                      <a:lnTo>
                        <a:pt x="2465" y="679"/>
                      </a:lnTo>
                      <a:lnTo>
                        <a:pt x="2501" y="1834"/>
                      </a:lnTo>
                      <a:lnTo>
                        <a:pt x="2274" y="1941"/>
                      </a:lnTo>
                      <a:lnTo>
                        <a:pt x="2263" y="1929"/>
                      </a:lnTo>
                      <a:lnTo>
                        <a:pt x="2263" y="857"/>
                      </a:lnTo>
                      <a:lnTo>
                        <a:pt x="24" y="119"/>
                      </a:lnTo>
                      <a:cubicBezTo>
                        <a:pt x="12" y="107"/>
                        <a:pt x="0" y="107"/>
                        <a:pt x="0" y="10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46"/>
                <p:cNvSpPr/>
                <p:nvPr/>
              </p:nvSpPr>
              <p:spPr>
                <a:xfrm>
                  <a:off x="1999912" y="2295472"/>
                  <a:ext cx="225039" cy="18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822" extrusionOk="0">
                      <a:moveTo>
                        <a:pt x="1" y="0"/>
                      </a:moveTo>
                      <a:lnTo>
                        <a:pt x="2227" y="738"/>
                      </a:lnTo>
                      <a:lnTo>
                        <a:pt x="2227" y="1822"/>
                      </a:lnTo>
                      <a:lnTo>
                        <a:pt x="1" y="107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46"/>
                <p:cNvSpPr/>
                <p:nvPr/>
              </p:nvSpPr>
              <p:spPr>
                <a:xfrm>
                  <a:off x="1999912" y="2283351"/>
                  <a:ext cx="252715" cy="196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" h="1942" extrusionOk="0">
                      <a:moveTo>
                        <a:pt x="1" y="108"/>
                      </a:moveTo>
                      <a:lnTo>
                        <a:pt x="322" y="1"/>
                      </a:lnTo>
                      <a:lnTo>
                        <a:pt x="2465" y="680"/>
                      </a:lnTo>
                      <a:lnTo>
                        <a:pt x="2501" y="1835"/>
                      </a:lnTo>
                      <a:lnTo>
                        <a:pt x="2275" y="1942"/>
                      </a:lnTo>
                      <a:lnTo>
                        <a:pt x="2263" y="1942"/>
                      </a:lnTo>
                      <a:lnTo>
                        <a:pt x="2263" y="858"/>
                      </a:lnTo>
                      <a:lnTo>
                        <a:pt x="25" y="1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2" name="Google Shape;1392;p46"/>
              <p:cNvSpPr/>
              <p:nvPr/>
            </p:nvSpPr>
            <p:spPr>
              <a:xfrm>
                <a:off x="1880930" y="2295472"/>
                <a:ext cx="1045099" cy="185683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8384" extrusionOk="0">
                    <a:moveTo>
                      <a:pt x="7739" y="14157"/>
                    </a:moveTo>
                    <a:cubicBezTo>
                      <a:pt x="7013" y="13656"/>
                      <a:pt x="6179" y="13085"/>
                      <a:pt x="5989" y="12132"/>
                    </a:cubicBezTo>
                    <a:cubicBezTo>
                      <a:pt x="5763" y="11061"/>
                      <a:pt x="6430" y="10585"/>
                      <a:pt x="7239" y="10001"/>
                    </a:cubicBezTo>
                    <a:cubicBezTo>
                      <a:pt x="7894" y="9525"/>
                      <a:pt x="8620" y="9013"/>
                      <a:pt x="9168" y="8132"/>
                    </a:cubicBezTo>
                    <a:cubicBezTo>
                      <a:pt x="10347" y="6227"/>
                      <a:pt x="9108" y="4834"/>
                      <a:pt x="8537" y="4334"/>
                    </a:cubicBezTo>
                    <a:cubicBezTo>
                      <a:pt x="8573" y="4262"/>
                      <a:pt x="8585" y="4179"/>
                      <a:pt x="8596" y="4143"/>
                    </a:cubicBezTo>
                    <a:lnTo>
                      <a:pt x="7263" y="2810"/>
                    </a:lnTo>
                    <a:cubicBezTo>
                      <a:pt x="7156" y="2738"/>
                      <a:pt x="6953" y="2655"/>
                      <a:pt x="6894" y="2631"/>
                    </a:cubicBezTo>
                    <a:cubicBezTo>
                      <a:pt x="6894" y="2072"/>
                      <a:pt x="6858" y="1464"/>
                      <a:pt x="6811" y="1298"/>
                    </a:cubicBezTo>
                    <a:cubicBezTo>
                      <a:pt x="6715" y="1024"/>
                      <a:pt x="3560" y="0"/>
                      <a:pt x="3560" y="0"/>
                    </a:cubicBezTo>
                    <a:lnTo>
                      <a:pt x="131" y="2191"/>
                    </a:lnTo>
                    <a:cubicBezTo>
                      <a:pt x="0" y="3191"/>
                      <a:pt x="369" y="3881"/>
                      <a:pt x="369" y="3881"/>
                    </a:cubicBezTo>
                    <a:lnTo>
                      <a:pt x="3453" y="4882"/>
                    </a:lnTo>
                    <a:lnTo>
                      <a:pt x="5477" y="4822"/>
                    </a:lnTo>
                    <a:cubicBezTo>
                      <a:pt x="5822" y="5048"/>
                      <a:pt x="7453" y="5227"/>
                      <a:pt x="7715" y="5251"/>
                    </a:cubicBezTo>
                    <a:cubicBezTo>
                      <a:pt x="7799" y="5274"/>
                      <a:pt x="7918" y="5191"/>
                      <a:pt x="8037" y="5072"/>
                    </a:cubicBezTo>
                    <a:cubicBezTo>
                      <a:pt x="8454" y="5477"/>
                      <a:pt x="9156" y="6406"/>
                      <a:pt x="8394" y="7620"/>
                    </a:cubicBezTo>
                    <a:cubicBezTo>
                      <a:pt x="7954" y="8346"/>
                      <a:pt x="7299" y="8811"/>
                      <a:pt x="6715" y="9227"/>
                    </a:cubicBezTo>
                    <a:cubicBezTo>
                      <a:pt x="5644" y="9989"/>
                      <a:pt x="4751" y="10632"/>
                      <a:pt x="5096" y="12287"/>
                    </a:cubicBezTo>
                    <a:cubicBezTo>
                      <a:pt x="5358" y="13609"/>
                      <a:pt x="6358" y="14288"/>
                      <a:pt x="7239" y="14883"/>
                    </a:cubicBezTo>
                    <a:cubicBezTo>
                      <a:pt x="7894" y="15335"/>
                      <a:pt x="8454" y="15716"/>
                      <a:pt x="8335" y="16228"/>
                    </a:cubicBezTo>
                    <a:cubicBezTo>
                      <a:pt x="8323" y="16312"/>
                      <a:pt x="8275" y="16407"/>
                      <a:pt x="8251" y="16490"/>
                    </a:cubicBezTo>
                    <a:cubicBezTo>
                      <a:pt x="8025" y="16907"/>
                      <a:pt x="7513" y="17169"/>
                      <a:pt x="6965" y="17300"/>
                    </a:cubicBezTo>
                    <a:cubicBezTo>
                      <a:pt x="6370" y="17443"/>
                      <a:pt x="5751" y="17443"/>
                      <a:pt x="5334" y="17359"/>
                    </a:cubicBezTo>
                    <a:cubicBezTo>
                      <a:pt x="5227" y="17335"/>
                      <a:pt x="5156" y="17312"/>
                      <a:pt x="5096" y="17276"/>
                    </a:cubicBezTo>
                    <a:cubicBezTo>
                      <a:pt x="4870" y="17169"/>
                      <a:pt x="4584" y="17252"/>
                      <a:pt x="4465" y="17478"/>
                    </a:cubicBezTo>
                    <a:cubicBezTo>
                      <a:pt x="4346" y="17693"/>
                      <a:pt x="4429" y="17978"/>
                      <a:pt x="4655" y="18097"/>
                    </a:cubicBezTo>
                    <a:cubicBezTo>
                      <a:pt x="4786" y="18157"/>
                      <a:pt x="4941" y="18217"/>
                      <a:pt x="5132" y="18264"/>
                    </a:cubicBezTo>
                    <a:cubicBezTo>
                      <a:pt x="5656" y="18383"/>
                      <a:pt x="6441" y="18383"/>
                      <a:pt x="7180" y="18205"/>
                    </a:cubicBezTo>
                    <a:cubicBezTo>
                      <a:pt x="7954" y="18014"/>
                      <a:pt x="8692" y="17621"/>
                      <a:pt x="9049" y="16919"/>
                    </a:cubicBezTo>
                    <a:cubicBezTo>
                      <a:pt x="9120" y="16776"/>
                      <a:pt x="9204" y="16609"/>
                      <a:pt x="9227" y="16419"/>
                    </a:cubicBezTo>
                    <a:cubicBezTo>
                      <a:pt x="9466" y="15335"/>
                      <a:pt x="8668" y="14799"/>
                      <a:pt x="7739" y="141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3" name="Google Shape;1393;p46"/>
            <p:cNvSpPr/>
            <p:nvPr/>
          </p:nvSpPr>
          <p:spPr>
            <a:xfrm>
              <a:off x="1367426" y="2796854"/>
              <a:ext cx="92622" cy="210590"/>
            </a:xfrm>
            <a:custGeom>
              <a:avLst/>
              <a:gdLst/>
              <a:ahLst/>
              <a:cxnLst/>
              <a:rect l="l" t="t" r="r" b="b"/>
              <a:pathLst>
                <a:path w="917" h="2085" extrusionOk="0">
                  <a:moveTo>
                    <a:pt x="0" y="13"/>
                  </a:moveTo>
                  <a:lnTo>
                    <a:pt x="0" y="2085"/>
                  </a:lnTo>
                  <a:lnTo>
                    <a:pt x="917" y="1918"/>
                  </a:lnTo>
                  <a:cubicBezTo>
                    <a:pt x="917" y="1918"/>
                    <a:pt x="12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1006640" y="2527477"/>
              <a:ext cx="241806" cy="257455"/>
            </a:xfrm>
            <a:custGeom>
              <a:avLst/>
              <a:gdLst/>
              <a:ahLst/>
              <a:cxnLst/>
              <a:rect l="l" t="t" r="r" b="b"/>
              <a:pathLst>
                <a:path w="2394" h="2549" extrusionOk="0">
                  <a:moveTo>
                    <a:pt x="2382" y="1"/>
                  </a:moveTo>
                  <a:lnTo>
                    <a:pt x="0" y="1954"/>
                  </a:lnTo>
                  <a:lnTo>
                    <a:pt x="1143" y="2525"/>
                  </a:lnTo>
                  <a:cubicBezTo>
                    <a:pt x="1143" y="2549"/>
                    <a:pt x="2393" y="60"/>
                    <a:pt x="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1987893" y="1359774"/>
              <a:ext cx="614615" cy="697624"/>
            </a:xfrm>
            <a:custGeom>
              <a:avLst/>
              <a:gdLst/>
              <a:ahLst/>
              <a:cxnLst/>
              <a:rect l="l" t="t" r="r" b="b"/>
              <a:pathLst>
                <a:path w="6085" h="6907" extrusionOk="0">
                  <a:moveTo>
                    <a:pt x="1" y="6907"/>
                  </a:moveTo>
                  <a:lnTo>
                    <a:pt x="2323" y="3728"/>
                  </a:lnTo>
                  <a:lnTo>
                    <a:pt x="1263" y="2358"/>
                  </a:lnTo>
                  <a:lnTo>
                    <a:pt x="6085" y="1"/>
                  </a:lnTo>
                  <a:lnTo>
                    <a:pt x="3704" y="3061"/>
                  </a:lnTo>
                  <a:lnTo>
                    <a:pt x="4525" y="4668"/>
                  </a:lnTo>
                  <a:cubicBezTo>
                    <a:pt x="4537" y="4668"/>
                    <a:pt x="37" y="6871"/>
                    <a:pt x="1" y="6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6"/>
          <p:cNvGrpSpPr/>
          <p:nvPr/>
        </p:nvGrpSpPr>
        <p:grpSpPr>
          <a:xfrm>
            <a:off x="3829473" y="3796434"/>
            <a:ext cx="4404215" cy="795346"/>
            <a:chOff x="3829473" y="3644034"/>
            <a:chExt cx="4404215" cy="795346"/>
          </a:xfrm>
        </p:grpSpPr>
        <p:sp>
          <p:nvSpPr>
            <p:cNvPr id="1397" name="Google Shape;1397;p46"/>
            <p:cNvSpPr/>
            <p:nvPr/>
          </p:nvSpPr>
          <p:spPr>
            <a:xfrm>
              <a:off x="3829473" y="3644034"/>
              <a:ext cx="151866" cy="202761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4158187" y="388066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5181419" y="3756004"/>
              <a:ext cx="98572" cy="129987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8081822" y="4088438"/>
              <a:ext cx="151866" cy="203112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5799308" y="4236620"/>
              <a:ext cx="152626" cy="202761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6480070" y="3680450"/>
              <a:ext cx="98280" cy="129929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3E8A4C-31CD-C43E-A463-0731A4F5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13" y="1738936"/>
            <a:ext cx="1980478" cy="17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 de texte 2">
            <a:extLst>
              <a:ext uri="{FF2B5EF4-FFF2-40B4-BE49-F238E27FC236}">
                <a16:creationId xmlns:a16="http://schemas.microsoft.com/office/drawing/2014/main" id="{5465A80E-B7A6-161C-8788-B14B31B9C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2" y="3473850"/>
            <a:ext cx="1971979" cy="52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Déplacement des particules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7B444F-6326-49E1-34AF-08F5991F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83" y="1306522"/>
            <a:ext cx="1768514" cy="244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ADF2069B-EB0F-6C67-BBA1-9AB7CF26B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684" y="3758730"/>
            <a:ext cx="1768513" cy="52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Brown           (1849 – 1853)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3"/>
          <p:cNvSpPr txBox="1">
            <a:spLocks noGrp="1"/>
          </p:cNvSpPr>
          <p:nvPr>
            <p:ph type="title" idx="15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b="0" dirty="0">
              <a:solidFill>
                <a:schemeClr val="lt2"/>
              </a:solidFill>
            </a:endParaRPr>
          </a:p>
        </p:txBody>
      </p:sp>
      <p:sp>
        <p:nvSpPr>
          <p:cNvPr id="1233" name="Google Shape;1233;p43"/>
          <p:cNvSpPr txBox="1">
            <a:spLocks noGrp="1"/>
          </p:cNvSpPr>
          <p:nvPr>
            <p:ph type="subTitle" idx="2"/>
          </p:nvPr>
        </p:nvSpPr>
        <p:spPr>
          <a:xfrm>
            <a:off x="521216" y="1566124"/>
            <a:ext cx="3597023" cy="7417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Implémentation d’une loi normale</a:t>
            </a:r>
            <a:endParaRPr dirty="0"/>
          </a:p>
        </p:txBody>
      </p: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364227" y="1215321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36" name="Google Shape;1236;p43"/>
          <p:cNvSpPr txBox="1">
            <a:spLocks noGrp="1"/>
          </p:cNvSpPr>
          <p:nvPr>
            <p:ph type="subTitle" idx="4"/>
          </p:nvPr>
        </p:nvSpPr>
        <p:spPr>
          <a:xfrm>
            <a:off x="479471" y="3507267"/>
            <a:ext cx="3717660" cy="7628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 du mouvement brownien</a:t>
            </a:r>
            <a:endParaRPr dirty="0"/>
          </a:p>
        </p:txBody>
      </p:sp>
      <p:sp>
        <p:nvSpPr>
          <p:cNvPr id="1237" name="Google Shape;1237;p43"/>
          <p:cNvSpPr txBox="1">
            <a:spLocks noGrp="1"/>
          </p:cNvSpPr>
          <p:nvPr>
            <p:ph type="title" idx="5"/>
          </p:nvPr>
        </p:nvSpPr>
        <p:spPr>
          <a:xfrm>
            <a:off x="1364227" y="3149224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39" name="Google Shape;1239;p43"/>
          <p:cNvSpPr txBox="1">
            <a:spLocks noGrp="1"/>
          </p:cNvSpPr>
          <p:nvPr>
            <p:ph type="subTitle" idx="7"/>
          </p:nvPr>
        </p:nvSpPr>
        <p:spPr>
          <a:xfrm>
            <a:off x="5058868" y="1571121"/>
            <a:ext cx="3717660" cy="7675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Etude de la diffusion de l’encre</a:t>
            </a:r>
            <a:endParaRPr dirty="0"/>
          </a:p>
        </p:txBody>
      </p:sp>
      <p:sp>
        <p:nvSpPr>
          <p:cNvPr id="1240" name="Google Shape;1240;p43"/>
          <p:cNvSpPr txBox="1">
            <a:spLocks noGrp="1"/>
          </p:cNvSpPr>
          <p:nvPr>
            <p:ph type="title" idx="8"/>
          </p:nvPr>
        </p:nvSpPr>
        <p:spPr>
          <a:xfrm>
            <a:off x="5902207" y="1214260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42" name="Google Shape;1242;p43"/>
          <p:cNvSpPr txBox="1">
            <a:spLocks noGrp="1"/>
          </p:cNvSpPr>
          <p:nvPr>
            <p:ph type="subTitle" idx="13"/>
          </p:nvPr>
        </p:nvSpPr>
        <p:spPr>
          <a:xfrm>
            <a:off x="5081887" y="3435326"/>
            <a:ext cx="3717660" cy="1115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probabilité d’échappement d’une sphère</a:t>
            </a:r>
            <a:endParaRPr dirty="0"/>
          </a:p>
        </p:txBody>
      </p:sp>
      <p:sp>
        <p:nvSpPr>
          <p:cNvPr id="1243" name="Google Shape;1243;p43"/>
          <p:cNvSpPr txBox="1">
            <a:spLocks noGrp="1"/>
          </p:cNvSpPr>
          <p:nvPr>
            <p:ph type="title" idx="14"/>
          </p:nvPr>
        </p:nvSpPr>
        <p:spPr>
          <a:xfrm>
            <a:off x="5997945" y="3056248"/>
            <a:ext cx="1911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44" name="Google Shape;1244;p43"/>
          <p:cNvGrpSpPr/>
          <p:nvPr/>
        </p:nvGrpSpPr>
        <p:grpSpPr>
          <a:xfrm>
            <a:off x="734530" y="296740"/>
            <a:ext cx="7174415" cy="905881"/>
            <a:chOff x="1256360" y="1352863"/>
            <a:chExt cx="7174415" cy="905881"/>
          </a:xfrm>
        </p:grpSpPr>
        <p:sp>
          <p:nvSpPr>
            <p:cNvPr id="1245" name="Google Shape;1245;p43"/>
            <p:cNvSpPr/>
            <p:nvPr/>
          </p:nvSpPr>
          <p:spPr>
            <a:xfrm>
              <a:off x="4109823" y="1954834"/>
              <a:ext cx="151866" cy="202761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5138312" y="2128756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6161544" y="2004092"/>
              <a:ext cx="98572" cy="129987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7601642" y="1665111"/>
              <a:ext cx="151866" cy="203053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4690222" y="1352863"/>
              <a:ext cx="151868" cy="203115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7753450" y="1914089"/>
              <a:ext cx="98982" cy="129928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4429010" y="1701377"/>
              <a:ext cx="98280" cy="130513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3018800" y="1834838"/>
              <a:ext cx="98280" cy="130513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6647381" y="1848627"/>
              <a:ext cx="98280" cy="1304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1256360" y="1644371"/>
              <a:ext cx="98282" cy="130516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7348802" y="2063850"/>
              <a:ext cx="98280" cy="1299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5428465" y="1462406"/>
              <a:ext cx="151925" cy="203053"/>
            </a:xfrm>
            <a:custGeom>
              <a:avLst/>
              <a:gdLst/>
              <a:ahLst/>
              <a:cxnLst/>
              <a:rect l="l" t="t" r="r" b="b"/>
              <a:pathLst>
                <a:path w="2597" h="3471" extrusionOk="0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2407708" y="1501045"/>
              <a:ext cx="152629" cy="202764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1868626" y="1991220"/>
              <a:ext cx="98925" cy="129989"/>
            </a:xfrm>
            <a:custGeom>
              <a:avLst/>
              <a:gdLst/>
              <a:ahLst/>
              <a:cxnLst/>
              <a:rect l="l" t="t" r="r" b="b"/>
              <a:pathLst>
                <a:path w="1691" h="2222" extrusionOk="0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5781980" y="183535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8332495" y="1835412"/>
              <a:ext cx="98280" cy="1299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1" name="Google Shape;1261;p43"/>
          <p:cNvSpPr/>
          <p:nvPr/>
        </p:nvSpPr>
        <p:spPr>
          <a:xfrm>
            <a:off x="2381818" y="42599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7418238" y="108631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" grpId="0" build="p"/>
      <p:bldP spid="1234" grpId="0"/>
      <p:bldP spid="1236" grpId="0" build="p"/>
      <p:bldP spid="1237" grpId="0"/>
      <p:bldP spid="1239" grpId="0" build="p"/>
      <p:bldP spid="1240" grpId="0"/>
      <p:bldP spid="1242" grpId="0" build="p"/>
      <p:bldP spid="1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4"/>
          <p:cNvSpPr/>
          <p:nvPr/>
        </p:nvSpPr>
        <p:spPr>
          <a:xfrm>
            <a:off x="713225" y="2490675"/>
            <a:ext cx="7012554" cy="2128981"/>
          </a:xfrm>
          <a:custGeom>
            <a:avLst/>
            <a:gdLst/>
            <a:ahLst/>
            <a:cxnLst/>
            <a:rect l="l" t="t" r="r" b="b"/>
            <a:pathLst>
              <a:path w="250426" h="74297" extrusionOk="0">
                <a:moveTo>
                  <a:pt x="250152" y="42293"/>
                </a:moveTo>
                <a:cubicBezTo>
                  <a:pt x="252003" y="34887"/>
                  <a:pt x="241780" y="25664"/>
                  <a:pt x="234150" y="25910"/>
                </a:cubicBezTo>
                <a:cubicBezTo>
                  <a:pt x="224297" y="26228"/>
                  <a:pt x="214518" y="30931"/>
                  <a:pt x="206718" y="36959"/>
                </a:cubicBezTo>
                <a:cubicBezTo>
                  <a:pt x="178889" y="58463"/>
                  <a:pt x="143208" y="74297"/>
                  <a:pt x="108039" y="74297"/>
                </a:cubicBezTo>
                <a:cubicBezTo>
                  <a:pt x="71733" y="74297"/>
                  <a:pt x="26258" y="68903"/>
                  <a:pt x="4788" y="39626"/>
                </a:cubicBezTo>
                <a:cubicBezTo>
                  <a:pt x="-1982" y="30395"/>
                  <a:pt x="-1658" y="13166"/>
                  <a:pt x="6693" y="5336"/>
                </a:cubicBezTo>
                <a:cubicBezTo>
                  <a:pt x="14830" y="-2292"/>
                  <a:pt x="28686" y="764"/>
                  <a:pt x="39840" y="764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9" name="Google Shape;1289;p44"/>
          <p:cNvSpPr/>
          <p:nvPr/>
        </p:nvSpPr>
        <p:spPr>
          <a:xfrm>
            <a:off x="4762500" y="1495425"/>
            <a:ext cx="2202401" cy="1190625"/>
          </a:xfrm>
          <a:custGeom>
            <a:avLst/>
            <a:gdLst/>
            <a:ahLst/>
            <a:cxnLst/>
            <a:rect l="l" t="t" r="r" b="b"/>
            <a:pathLst>
              <a:path w="65616" h="47625" extrusionOk="0">
                <a:moveTo>
                  <a:pt x="0" y="39624"/>
                </a:moveTo>
                <a:cubicBezTo>
                  <a:pt x="14203" y="44358"/>
                  <a:pt x="29225" y="47625"/>
                  <a:pt x="44196" y="47625"/>
                </a:cubicBezTo>
                <a:cubicBezTo>
                  <a:pt x="49710" y="47625"/>
                  <a:pt x="56167" y="47196"/>
                  <a:pt x="60198" y="43434"/>
                </a:cubicBezTo>
                <a:cubicBezTo>
                  <a:pt x="65679" y="38318"/>
                  <a:pt x="66683" y="28474"/>
                  <a:pt x="64389" y="21336"/>
                </a:cubicBezTo>
                <a:cubicBezTo>
                  <a:pt x="61863" y="13477"/>
                  <a:pt x="51816" y="8255"/>
                  <a:pt x="51816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7" name="Google Shape;1267;p44"/>
          <p:cNvSpPr txBox="1">
            <a:spLocks noGrp="1"/>
          </p:cNvSpPr>
          <p:nvPr>
            <p:ph type="title"/>
          </p:nvPr>
        </p:nvSpPr>
        <p:spPr>
          <a:xfrm>
            <a:off x="1733716" y="1991855"/>
            <a:ext cx="5081367" cy="132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Implémentation </a:t>
            </a:r>
            <a:r>
              <a:rPr lang="en" sz="4400" b="0" dirty="0">
                <a:solidFill>
                  <a:schemeClr val="lt2"/>
                </a:solidFill>
                <a:latin typeface="Lexend Medium"/>
                <a:sym typeface="Lexend Medium"/>
              </a:rPr>
              <a:t>d’une loi normale</a:t>
            </a:r>
            <a:endParaRPr sz="4400" dirty="0"/>
          </a:p>
        </p:txBody>
      </p:sp>
      <p:sp>
        <p:nvSpPr>
          <p:cNvPr id="1268" name="Google Shape;1268;p44"/>
          <p:cNvSpPr/>
          <p:nvPr/>
        </p:nvSpPr>
        <p:spPr>
          <a:xfrm>
            <a:off x="7135575" y="2220475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44"/>
          <p:cNvSpPr/>
          <p:nvPr/>
        </p:nvSpPr>
        <p:spPr>
          <a:xfrm>
            <a:off x="3438450" y="1180000"/>
            <a:ext cx="1194000" cy="452275"/>
          </a:xfrm>
          <a:custGeom>
            <a:avLst/>
            <a:gdLst/>
            <a:ahLst/>
            <a:cxnLst/>
            <a:rect l="l" t="t" r="r" b="b"/>
            <a:pathLst>
              <a:path w="47760" h="18091" extrusionOk="0">
                <a:moveTo>
                  <a:pt x="27355" y="1"/>
                </a:moveTo>
                <a:cubicBezTo>
                  <a:pt x="27227" y="1"/>
                  <a:pt x="27097" y="4"/>
                  <a:pt x="26965" y="11"/>
                </a:cubicBezTo>
                <a:cubicBezTo>
                  <a:pt x="20493" y="345"/>
                  <a:pt x="19493" y="6482"/>
                  <a:pt x="19493" y="6482"/>
                </a:cubicBezTo>
                <a:cubicBezTo>
                  <a:pt x="19493" y="6482"/>
                  <a:pt x="18356" y="5630"/>
                  <a:pt x="17105" y="5630"/>
                </a:cubicBezTo>
                <a:cubicBezTo>
                  <a:pt x="17001" y="5630"/>
                  <a:pt x="16896" y="5636"/>
                  <a:pt x="16791" y="5648"/>
                </a:cubicBezTo>
                <a:cubicBezTo>
                  <a:pt x="15156" y="5849"/>
                  <a:pt x="14589" y="7750"/>
                  <a:pt x="14589" y="7750"/>
                </a:cubicBezTo>
                <a:cubicBezTo>
                  <a:pt x="14589" y="7750"/>
                  <a:pt x="13845" y="7085"/>
                  <a:pt x="11429" y="7085"/>
                </a:cubicBezTo>
                <a:cubicBezTo>
                  <a:pt x="11140" y="7085"/>
                  <a:pt x="10826" y="7095"/>
                  <a:pt x="10486" y="7116"/>
                </a:cubicBezTo>
                <a:cubicBezTo>
                  <a:pt x="7784" y="7316"/>
                  <a:pt x="6817" y="10619"/>
                  <a:pt x="6817" y="10619"/>
                </a:cubicBezTo>
                <a:cubicBezTo>
                  <a:pt x="6817" y="10619"/>
                  <a:pt x="6517" y="10485"/>
                  <a:pt x="6016" y="10452"/>
                </a:cubicBezTo>
                <a:cubicBezTo>
                  <a:pt x="5693" y="10401"/>
                  <a:pt x="5282" y="10359"/>
                  <a:pt x="4828" y="10359"/>
                </a:cubicBezTo>
                <a:cubicBezTo>
                  <a:pt x="3503" y="10359"/>
                  <a:pt x="1825" y="10721"/>
                  <a:pt x="979" y="12287"/>
                </a:cubicBezTo>
                <a:cubicBezTo>
                  <a:pt x="0" y="14117"/>
                  <a:pt x="2593" y="14915"/>
                  <a:pt x="4971" y="14915"/>
                </a:cubicBezTo>
                <a:cubicBezTo>
                  <a:pt x="6320" y="14915"/>
                  <a:pt x="7599" y="14659"/>
                  <a:pt x="8118" y="14188"/>
                </a:cubicBezTo>
                <a:cubicBezTo>
                  <a:pt x="8118" y="14188"/>
                  <a:pt x="9019" y="16590"/>
                  <a:pt x="14222" y="17457"/>
                </a:cubicBezTo>
                <a:cubicBezTo>
                  <a:pt x="14590" y="17524"/>
                  <a:pt x="14955" y="17554"/>
                  <a:pt x="15312" y="17554"/>
                </a:cubicBezTo>
                <a:cubicBezTo>
                  <a:pt x="18322" y="17554"/>
                  <a:pt x="20827" y="15422"/>
                  <a:pt x="20827" y="15422"/>
                </a:cubicBezTo>
                <a:cubicBezTo>
                  <a:pt x="20827" y="15422"/>
                  <a:pt x="21828" y="18091"/>
                  <a:pt x="28799" y="18091"/>
                </a:cubicBezTo>
                <a:cubicBezTo>
                  <a:pt x="34370" y="18091"/>
                  <a:pt x="36338" y="14822"/>
                  <a:pt x="36338" y="14822"/>
                </a:cubicBezTo>
                <a:cubicBezTo>
                  <a:pt x="36338" y="14822"/>
                  <a:pt x="37350" y="15895"/>
                  <a:pt x="38904" y="15895"/>
                </a:cubicBezTo>
                <a:cubicBezTo>
                  <a:pt x="38971" y="15895"/>
                  <a:pt x="39038" y="15893"/>
                  <a:pt x="39107" y="15889"/>
                </a:cubicBezTo>
                <a:cubicBezTo>
                  <a:pt x="40775" y="15789"/>
                  <a:pt x="41275" y="14288"/>
                  <a:pt x="41275" y="14288"/>
                </a:cubicBezTo>
                <a:cubicBezTo>
                  <a:pt x="41275" y="14288"/>
                  <a:pt x="41860" y="14371"/>
                  <a:pt x="42665" y="14371"/>
                </a:cubicBezTo>
                <a:cubicBezTo>
                  <a:pt x="44200" y="14371"/>
                  <a:pt x="46533" y="14070"/>
                  <a:pt x="47146" y="12320"/>
                </a:cubicBezTo>
                <a:cubicBezTo>
                  <a:pt x="47759" y="10502"/>
                  <a:pt x="45541" y="9551"/>
                  <a:pt x="43642" y="9551"/>
                </a:cubicBezTo>
                <a:cubicBezTo>
                  <a:pt x="42753" y="9551"/>
                  <a:pt x="41934" y="9760"/>
                  <a:pt x="41508" y="10185"/>
                </a:cubicBezTo>
                <a:cubicBezTo>
                  <a:pt x="40491" y="7683"/>
                  <a:pt x="38815" y="7058"/>
                  <a:pt x="37393" y="7058"/>
                </a:cubicBezTo>
                <a:cubicBezTo>
                  <a:pt x="35971" y="7058"/>
                  <a:pt x="34804" y="7683"/>
                  <a:pt x="34804" y="7683"/>
                </a:cubicBezTo>
                <a:cubicBezTo>
                  <a:pt x="34804" y="7683"/>
                  <a:pt x="33491" y="1"/>
                  <a:pt x="273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44"/>
          <p:cNvSpPr txBox="1">
            <a:spLocks noGrp="1"/>
          </p:cNvSpPr>
          <p:nvPr>
            <p:ph type="title" idx="2"/>
          </p:nvPr>
        </p:nvSpPr>
        <p:spPr>
          <a:xfrm>
            <a:off x="1761375" y="844300"/>
            <a:ext cx="3858900" cy="11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1" name="Google Shape;1271;p44"/>
          <p:cNvSpPr/>
          <p:nvPr/>
        </p:nvSpPr>
        <p:spPr>
          <a:xfrm rot="10800000">
            <a:off x="1922597" y="428975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/>
          <p:cNvSpPr/>
          <p:nvPr/>
        </p:nvSpPr>
        <p:spPr>
          <a:xfrm rot="10800000">
            <a:off x="1076929" y="1251550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4"/>
          <p:cNvSpPr/>
          <p:nvPr/>
        </p:nvSpPr>
        <p:spPr>
          <a:xfrm rot="10800000">
            <a:off x="3297104" y="179672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5" name="Google Shape;1275;p44"/>
          <p:cNvGrpSpPr/>
          <p:nvPr/>
        </p:nvGrpSpPr>
        <p:grpSpPr>
          <a:xfrm>
            <a:off x="7410413" y="3607825"/>
            <a:ext cx="819466" cy="1531125"/>
            <a:chOff x="6378250" y="3829050"/>
            <a:chExt cx="692175" cy="1531125"/>
          </a:xfrm>
        </p:grpSpPr>
        <p:sp>
          <p:nvSpPr>
            <p:cNvPr id="1276" name="Google Shape;1276;p44"/>
            <p:cNvSpPr/>
            <p:nvPr/>
          </p:nvSpPr>
          <p:spPr>
            <a:xfrm>
              <a:off x="6453300" y="3829050"/>
              <a:ext cx="374450" cy="567925"/>
            </a:xfrm>
            <a:custGeom>
              <a:avLst/>
              <a:gdLst/>
              <a:ahLst/>
              <a:cxnLst/>
              <a:rect l="l" t="t" r="r" b="b"/>
              <a:pathLst>
                <a:path w="14978" h="22717" extrusionOk="0">
                  <a:moveTo>
                    <a:pt x="2535" y="1"/>
                  </a:moveTo>
                  <a:cubicBezTo>
                    <a:pt x="1134" y="1"/>
                    <a:pt x="0" y="1168"/>
                    <a:pt x="0" y="2536"/>
                  </a:cubicBezTo>
                  <a:lnTo>
                    <a:pt x="0" y="20182"/>
                  </a:lnTo>
                  <a:cubicBezTo>
                    <a:pt x="0" y="21583"/>
                    <a:pt x="1168" y="22717"/>
                    <a:pt x="2535" y="22717"/>
                  </a:cubicBezTo>
                  <a:lnTo>
                    <a:pt x="12409" y="22717"/>
                  </a:lnTo>
                  <a:cubicBezTo>
                    <a:pt x="13844" y="22717"/>
                    <a:pt x="14978" y="21549"/>
                    <a:pt x="14978" y="20182"/>
                  </a:cubicBezTo>
                  <a:lnTo>
                    <a:pt x="14978" y="2536"/>
                  </a:lnTo>
                  <a:cubicBezTo>
                    <a:pt x="14978" y="1135"/>
                    <a:pt x="13844" y="1"/>
                    <a:pt x="12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6535850" y="4113425"/>
              <a:ext cx="210175" cy="167650"/>
            </a:xfrm>
            <a:custGeom>
              <a:avLst/>
              <a:gdLst/>
              <a:ahLst/>
              <a:cxnLst/>
              <a:rect l="l" t="t" r="r" b="b"/>
              <a:pathLst>
                <a:path w="8407" h="6706" extrusionOk="0">
                  <a:moveTo>
                    <a:pt x="1" y="1"/>
                  </a:moveTo>
                  <a:lnTo>
                    <a:pt x="1" y="5204"/>
                  </a:lnTo>
                  <a:lnTo>
                    <a:pt x="34" y="5204"/>
                  </a:lnTo>
                  <a:cubicBezTo>
                    <a:pt x="34" y="6038"/>
                    <a:pt x="668" y="6705"/>
                    <a:pt x="1435" y="6705"/>
                  </a:cubicBezTo>
                  <a:lnTo>
                    <a:pt x="7006" y="6705"/>
                  </a:lnTo>
                  <a:cubicBezTo>
                    <a:pt x="7773" y="6705"/>
                    <a:pt x="8407" y="6038"/>
                    <a:pt x="8407" y="5204"/>
                  </a:cubicBezTo>
                  <a:lnTo>
                    <a:pt x="8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6585900" y="4180975"/>
              <a:ext cx="125950" cy="100100"/>
            </a:xfrm>
            <a:custGeom>
              <a:avLst/>
              <a:gdLst/>
              <a:ahLst/>
              <a:cxnLst/>
              <a:rect l="l" t="t" r="r" b="b"/>
              <a:pathLst>
                <a:path w="5038" h="4004" extrusionOk="0">
                  <a:moveTo>
                    <a:pt x="2435" y="0"/>
                  </a:moveTo>
                  <a:cubicBezTo>
                    <a:pt x="0" y="0"/>
                    <a:pt x="0" y="4003"/>
                    <a:pt x="0" y="4003"/>
                  </a:cubicBezTo>
                  <a:lnTo>
                    <a:pt x="5037" y="4003"/>
                  </a:lnTo>
                  <a:cubicBezTo>
                    <a:pt x="5037" y="4003"/>
                    <a:pt x="4904" y="0"/>
                    <a:pt x="2435" y="0"/>
                  </a:cubicBez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6536700" y="4113425"/>
              <a:ext cx="210175" cy="14200"/>
            </a:xfrm>
            <a:custGeom>
              <a:avLst/>
              <a:gdLst/>
              <a:ahLst/>
              <a:cxnLst/>
              <a:rect l="l" t="t" r="r" b="b"/>
              <a:pathLst>
                <a:path w="8407" h="568" extrusionOk="0">
                  <a:moveTo>
                    <a:pt x="0" y="1"/>
                  </a:moveTo>
                  <a:lnTo>
                    <a:pt x="0" y="568"/>
                  </a:lnTo>
                  <a:lnTo>
                    <a:pt x="8406" y="568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6536700" y="3944975"/>
              <a:ext cx="210175" cy="167650"/>
            </a:xfrm>
            <a:custGeom>
              <a:avLst/>
              <a:gdLst/>
              <a:ahLst/>
              <a:cxnLst/>
              <a:rect l="l" t="t" r="r" b="b"/>
              <a:pathLst>
                <a:path w="8407" h="6706" extrusionOk="0">
                  <a:moveTo>
                    <a:pt x="1401" y="0"/>
                  </a:moveTo>
                  <a:cubicBezTo>
                    <a:pt x="634" y="0"/>
                    <a:pt x="0" y="668"/>
                    <a:pt x="0" y="1501"/>
                  </a:cubicBezTo>
                  <a:lnTo>
                    <a:pt x="0" y="6705"/>
                  </a:lnTo>
                  <a:lnTo>
                    <a:pt x="8406" y="6705"/>
                  </a:lnTo>
                  <a:lnTo>
                    <a:pt x="8406" y="1501"/>
                  </a:lnTo>
                  <a:cubicBezTo>
                    <a:pt x="8406" y="668"/>
                    <a:pt x="7739" y="0"/>
                    <a:pt x="7005" y="0"/>
                  </a:cubicBezTo>
                  <a:close/>
                </a:path>
              </a:pathLst>
            </a:custGeom>
            <a:solidFill>
              <a:srgbClr val="F4F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6582550" y="4024200"/>
              <a:ext cx="47575" cy="53400"/>
            </a:xfrm>
            <a:custGeom>
              <a:avLst/>
              <a:gdLst/>
              <a:ahLst/>
              <a:cxnLst/>
              <a:rect l="l" t="t" r="r" b="b"/>
              <a:pathLst>
                <a:path w="1903" h="2136" extrusionOk="0">
                  <a:moveTo>
                    <a:pt x="968" y="234"/>
                  </a:moveTo>
                  <a:cubicBezTo>
                    <a:pt x="1168" y="234"/>
                    <a:pt x="1335" y="301"/>
                    <a:pt x="1435" y="467"/>
                  </a:cubicBezTo>
                  <a:cubicBezTo>
                    <a:pt x="1568" y="601"/>
                    <a:pt x="1635" y="801"/>
                    <a:pt x="1635" y="1068"/>
                  </a:cubicBezTo>
                  <a:cubicBezTo>
                    <a:pt x="1635" y="1335"/>
                    <a:pt x="1568" y="1535"/>
                    <a:pt x="1435" y="1668"/>
                  </a:cubicBezTo>
                  <a:cubicBezTo>
                    <a:pt x="1335" y="1835"/>
                    <a:pt x="1168" y="1902"/>
                    <a:pt x="968" y="1902"/>
                  </a:cubicBezTo>
                  <a:cubicBezTo>
                    <a:pt x="768" y="1902"/>
                    <a:pt x="601" y="1835"/>
                    <a:pt x="468" y="1668"/>
                  </a:cubicBezTo>
                  <a:cubicBezTo>
                    <a:pt x="368" y="1535"/>
                    <a:pt x="301" y="1335"/>
                    <a:pt x="301" y="1068"/>
                  </a:cubicBezTo>
                  <a:cubicBezTo>
                    <a:pt x="301" y="801"/>
                    <a:pt x="368" y="601"/>
                    <a:pt x="468" y="467"/>
                  </a:cubicBezTo>
                  <a:cubicBezTo>
                    <a:pt x="601" y="301"/>
                    <a:pt x="768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8" y="0"/>
                    <a:pt x="434" y="100"/>
                    <a:pt x="268" y="301"/>
                  </a:cubicBezTo>
                  <a:cubicBezTo>
                    <a:pt x="101" y="501"/>
                    <a:pt x="1" y="734"/>
                    <a:pt x="1" y="1068"/>
                  </a:cubicBezTo>
                  <a:cubicBezTo>
                    <a:pt x="1" y="1401"/>
                    <a:pt x="101" y="1668"/>
                    <a:pt x="268" y="1835"/>
                  </a:cubicBezTo>
                  <a:cubicBezTo>
                    <a:pt x="434" y="2035"/>
                    <a:pt x="668" y="2135"/>
                    <a:pt x="968" y="2135"/>
                  </a:cubicBezTo>
                  <a:cubicBezTo>
                    <a:pt x="1268" y="2135"/>
                    <a:pt x="1468" y="2035"/>
                    <a:pt x="1669" y="1835"/>
                  </a:cubicBezTo>
                  <a:cubicBezTo>
                    <a:pt x="1835" y="1668"/>
                    <a:pt x="1902" y="1401"/>
                    <a:pt x="1902" y="1068"/>
                  </a:cubicBezTo>
                  <a:cubicBezTo>
                    <a:pt x="1902" y="734"/>
                    <a:pt x="1835" y="501"/>
                    <a:pt x="1669" y="301"/>
                  </a:cubicBezTo>
                  <a:cubicBezTo>
                    <a:pt x="1468" y="100"/>
                    <a:pt x="1268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6640925" y="4025025"/>
              <a:ext cx="39225" cy="51725"/>
            </a:xfrm>
            <a:custGeom>
              <a:avLst/>
              <a:gdLst/>
              <a:ahLst/>
              <a:cxnLst/>
              <a:rect l="l" t="t" r="r" b="b"/>
              <a:pathLst>
                <a:path w="1569" h="2069" extrusionOk="0">
                  <a:moveTo>
                    <a:pt x="1" y="1"/>
                  </a:moveTo>
                  <a:lnTo>
                    <a:pt x="1" y="2069"/>
                  </a:lnTo>
                  <a:lnTo>
                    <a:pt x="268" y="2069"/>
                  </a:lnTo>
                  <a:lnTo>
                    <a:pt x="268" y="334"/>
                  </a:lnTo>
                  <a:lnTo>
                    <a:pt x="1202" y="2069"/>
                  </a:lnTo>
                  <a:lnTo>
                    <a:pt x="1568" y="2069"/>
                  </a:lnTo>
                  <a:lnTo>
                    <a:pt x="1568" y="1"/>
                  </a:lnTo>
                  <a:lnTo>
                    <a:pt x="1302" y="1"/>
                  </a:lnTo>
                  <a:lnTo>
                    <a:pt x="1302" y="173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6616750" y="3944975"/>
              <a:ext cx="48400" cy="55050"/>
            </a:xfrm>
            <a:custGeom>
              <a:avLst/>
              <a:gdLst/>
              <a:ahLst/>
              <a:cxnLst/>
              <a:rect l="l" t="t" r="r" b="b"/>
              <a:pathLst>
                <a:path w="1936" h="2202" extrusionOk="0">
                  <a:moveTo>
                    <a:pt x="0" y="0"/>
                  </a:moveTo>
                  <a:lnTo>
                    <a:pt x="0" y="1401"/>
                  </a:lnTo>
                  <a:cubicBezTo>
                    <a:pt x="0" y="1835"/>
                    <a:pt x="334" y="2202"/>
                    <a:pt x="801" y="2202"/>
                  </a:cubicBezTo>
                  <a:lnTo>
                    <a:pt x="1134" y="2202"/>
                  </a:lnTo>
                  <a:cubicBezTo>
                    <a:pt x="1535" y="2202"/>
                    <a:pt x="1935" y="1868"/>
                    <a:pt x="1935" y="14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6615900" y="4226000"/>
              <a:ext cx="47575" cy="55075"/>
            </a:xfrm>
            <a:custGeom>
              <a:avLst/>
              <a:gdLst/>
              <a:ahLst/>
              <a:cxnLst/>
              <a:rect l="l" t="t" r="r" b="b"/>
              <a:pathLst>
                <a:path w="1903" h="2203" extrusionOk="0">
                  <a:moveTo>
                    <a:pt x="802" y="1"/>
                  </a:moveTo>
                  <a:cubicBezTo>
                    <a:pt x="368" y="1"/>
                    <a:pt x="1" y="334"/>
                    <a:pt x="1" y="801"/>
                  </a:cubicBezTo>
                  <a:lnTo>
                    <a:pt x="1" y="2202"/>
                  </a:lnTo>
                  <a:lnTo>
                    <a:pt x="1902" y="2202"/>
                  </a:lnTo>
                  <a:lnTo>
                    <a:pt x="1902" y="801"/>
                  </a:lnTo>
                  <a:cubicBezTo>
                    <a:pt x="1902" y="368"/>
                    <a:pt x="1569" y="1"/>
                    <a:pt x="1135" y="1"/>
                  </a:cubicBezTo>
                  <a:close/>
                </a:path>
              </a:pathLst>
            </a:custGeom>
            <a:solidFill>
              <a:srgbClr val="D03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6378250" y="4182700"/>
              <a:ext cx="692175" cy="1027175"/>
            </a:xfrm>
            <a:custGeom>
              <a:avLst/>
              <a:gdLst/>
              <a:ahLst/>
              <a:cxnLst/>
              <a:rect l="l" t="t" r="r" b="b"/>
              <a:pathLst>
                <a:path w="27687" h="41087" extrusionOk="0">
                  <a:moveTo>
                    <a:pt x="11000" y="0"/>
                  </a:moveTo>
                  <a:cubicBezTo>
                    <a:pt x="10300" y="0"/>
                    <a:pt x="9622" y="787"/>
                    <a:pt x="9307" y="1566"/>
                  </a:cubicBezTo>
                  <a:cubicBezTo>
                    <a:pt x="8406" y="3434"/>
                    <a:pt x="9073" y="11240"/>
                    <a:pt x="9073" y="15943"/>
                  </a:cubicBezTo>
                  <a:cubicBezTo>
                    <a:pt x="9651" y="23394"/>
                    <a:pt x="8028" y="23894"/>
                    <a:pt x="7582" y="23894"/>
                  </a:cubicBezTo>
                  <a:cubicBezTo>
                    <a:pt x="7513" y="23894"/>
                    <a:pt x="7472" y="23882"/>
                    <a:pt x="7472" y="23882"/>
                  </a:cubicBezTo>
                  <a:cubicBezTo>
                    <a:pt x="5729" y="18271"/>
                    <a:pt x="3628" y="15839"/>
                    <a:pt x="2231" y="15839"/>
                  </a:cubicBezTo>
                  <a:cubicBezTo>
                    <a:pt x="1676" y="15839"/>
                    <a:pt x="1233" y="16223"/>
                    <a:pt x="968" y="16944"/>
                  </a:cubicBezTo>
                  <a:cubicBezTo>
                    <a:pt x="0" y="19512"/>
                    <a:pt x="3303" y="27451"/>
                    <a:pt x="4370" y="31888"/>
                  </a:cubicBezTo>
                  <a:cubicBezTo>
                    <a:pt x="5471" y="36291"/>
                    <a:pt x="11208" y="40761"/>
                    <a:pt x="11208" y="40761"/>
                  </a:cubicBezTo>
                  <a:cubicBezTo>
                    <a:pt x="11781" y="40975"/>
                    <a:pt x="12922" y="41087"/>
                    <a:pt x="14301" y="41087"/>
                  </a:cubicBezTo>
                  <a:cubicBezTo>
                    <a:pt x="18064" y="41087"/>
                    <a:pt x="23598" y="40257"/>
                    <a:pt x="24184" y="38426"/>
                  </a:cubicBezTo>
                  <a:cubicBezTo>
                    <a:pt x="26186" y="34756"/>
                    <a:pt x="27520" y="23715"/>
                    <a:pt x="27520" y="23715"/>
                  </a:cubicBezTo>
                  <a:cubicBezTo>
                    <a:pt x="27687" y="21614"/>
                    <a:pt x="27520" y="19112"/>
                    <a:pt x="27053" y="18345"/>
                  </a:cubicBezTo>
                  <a:cubicBezTo>
                    <a:pt x="26607" y="17822"/>
                    <a:pt x="26179" y="17636"/>
                    <a:pt x="25795" y="17636"/>
                  </a:cubicBezTo>
                  <a:cubicBezTo>
                    <a:pt x="24856" y="17636"/>
                    <a:pt x="24184" y="18745"/>
                    <a:pt x="24184" y="18745"/>
                  </a:cubicBezTo>
                  <a:cubicBezTo>
                    <a:pt x="24184" y="18745"/>
                    <a:pt x="23851" y="17211"/>
                    <a:pt x="22983" y="16277"/>
                  </a:cubicBezTo>
                  <a:cubicBezTo>
                    <a:pt x="22643" y="15929"/>
                    <a:pt x="22307" y="15792"/>
                    <a:pt x="21988" y="15792"/>
                  </a:cubicBezTo>
                  <a:cubicBezTo>
                    <a:pt x="20776" y="15792"/>
                    <a:pt x="19814" y="17778"/>
                    <a:pt x="19814" y="17778"/>
                  </a:cubicBezTo>
                  <a:cubicBezTo>
                    <a:pt x="19720" y="16991"/>
                    <a:pt x="19092" y="15020"/>
                    <a:pt x="17344" y="15020"/>
                  </a:cubicBezTo>
                  <a:cubicBezTo>
                    <a:pt x="17238" y="15020"/>
                    <a:pt x="17127" y="15027"/>
                    <a:pt x="17012" y="15042"/>
                  </a:cubicBezTo>
                  <a:cubicBezTo>
                    <a:pt x="15711" y="15242"/>
                    <a:pt x="14444" y="18044"/>
                    <a:pt x="14444" y="18044"/>
                  </a:cubicBezTo>
                  <a:cubicBezTo>
                    <a:pt x="14444" y="18044"/>
                    <a:pt x="13543" y="9038"/>
                    <a:pt x="13043" y="5002"/>
                  </a:cubicBezTo>
                  <a:cubicBezTo>
                    <a:pt x="12749" y="1181"/>
                    <a:pt x="11858" y="0"/>
                    <a:pt x="11000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6615900" y="4196825"/>
              <a:ext cx="68425" cy="76975"/>
            </a:xfrm>
            <a:custGeom>
              <a:avLst/>
              <a:gdLst/>
              <a:ahLst/>
              <a:cxnLst/>
              <a:rect l="l" t="t" r="r" b="b"/>
              <a:pathLst>
                <a:path w="2737" h="3079" extrusionOk="0">
                  <a:moveTo>
                    <a:pt x="1469" y="0"/>
                  </a:moveTo>
                  <a:cubicBezTo>
                    <a:pt x="335" y="0"/>
                    <a:pt x="1" y="1968"/>
                    <a:pt x="1" y="2669"/>
                  </a:cubicBezTo>
                  <a:cubicBezTo>
                    <a:pt x="1" y="2968"/>
                    <a:pt x="499" y="3078"/>
                    <a:pt x="1071" y="3078"/>
                  </a:cubicBezTo>
                  <a:cubicBezTo>
                    <a:pt x="1838" y="3078"/>
                    <a:pt x="2736" y="2879"/>
                    <a:pt x="2736" y="2669"/>
                  </a:cubicBezTo>
                  <a:cubicBezTo>
                    <a:pt x="2736" y="2302"/>
                    <a:pt x="2469" y="0"/>
                    <a:pt x="1469" y="0"/>
                  </a:cubicBezTo>
                  <a:close/>
                </a:path>
              </a:pathLst>
            </a:custGeom>
            <a:solidFill>
              <a:srgbClr val="EDC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6404925" y="4594150"/>
              <a:ext cx="76750" cy="76825"/>
            </a:xfrm>
            <a:custGeom>
              <a:avLst/>
              <a:gdLst/>
              <a:ahLst/>
              <a:cxnLst/>
              <a:rect l="l" t="t" r="r" b="b"/>
              <a:pathLst>
                <a:path w="3070" h="3073" extrusionOk="0">
                  <a:moveTo>
                    <a:pt x="1066" y="1"/>
                  </a:moveTo>
                  <a:cubicBezTo>
                    <a:pt x="967" y="1"/>
                    <a:pt x="867" y="17"/>
                    <a:pt x="768" y="52"/>
                  </a:cubicBezTo>
                  <a:cubicBezTo>
                    <a:pt x="101" y="286"/>
                    <a:pt x="1" y="1620"/>
                    <a:pt x="234" y="2654"/>
                  </a:cubicBezTo>
                  <a:cubicBezTo>
                    <a:pt x="282" y="2958"/>
                    <a:pt x="527" y="3072"/>
                    <a:pt x="854" y="3072"/>
                  </a:cubicBezTo>
                  <a:cubicBezTo>
                    <a:pt x="1677" y="3072"/>
                    <a:pt x="3022" y="2349"/>
                    <a:pt x="3069" y="2087"/>
                  </a:cubicBezTo>
                  <a:cubicBezTo>
                    <a:pt x="3069" y="1752"/>
                    <a:pt x="2097" y="1"/>
                    <a:pt x="1066" y="1"/>
                  </a:cubicBezTo>
                  <a:close/>
                </a:path>
              </a:pathLst>
            </a:custGeom>
            <a:solidFill>
              <a:srgbClr val="EDC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6571725" y="5099975"/>
              <a:ext cx="427825" cy="260200"/>
            </a:xfrm>
            <a:custGeom>
              <a:avLst/>
              <a:gdLst/>
              <a:ahLst/>
              <a:cxnLst/>
              <a:rect l="l" t="t" r="r" b="b"/>
              <a:pathLst>
                <a:path w="17113" h="10408" extrusionOk="0">
                  <a:moveTo>
                    <a:pt x="0" y="0"/>
                  </a:moveTo>
                  <a:cubicBezTo>
                    <a:pt x="0" y="0"/>
                    <a:pt x="3169" y="3102"/>
                    <a:pt x="3469" y="4070"/>
                  </a:cubicBezTo>
                  <a:cubicBezTo>
                    <a:pt x="3503" y="4203"/>
                    <a:pt x="3603" y="6872"/>
                    <a:pt x="3736" y="10408"/>
                  </a:cubicBezTo>
                  <a:lnTo>
                    <a:pt x="17112" y="10408"/>
                  </a:lnTo>
                  <a:lnTo>
                    <a:pt x="16445" y="1601"/>
                  </a:lnTo>
                  <a:lnTo>
                    <a:pt x="14744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44"/>
          <p:cNvSpPr/>
          <p:nvPr/>
        </p:nvSpPr>
        <p:spPr>
          <a:xfrm rot="10800000">
            <a:off x="5952497" y="3628663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4"/>
          <p:cNvSpPr/>
          <p:nvPr/>
        </p:nvSpPr>
        <p:spPr>
          <a:xfrm rot="10800000">
            <a:off x="7276929" y="469388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4"/>
          <p:cNvSpPr/>
          <p:nvPr/>
        </p:nvSpPr>
        <p:spPr>
          <a:xfrm rot="10800000">
            <a:off x="7135579" y="381758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4"/>
          <p:cNvSpPr/>
          <p:nvPr/>
        </p:nvSpPr>
        <p:spPr>
          <a:xfrm>
            <a:off x="7035617" y="1021361"/>
            <a:ext cx="151868" cy="203057"/>
          </a:xfrm>
          <a:custGeom>
            <a:avLst/>
            <a:gdLst/>
            <a:ahLst/>
            <a:cxnLst/>
            <a:rect l="l" t="t" r="r" b="b"/>
            <a:pathLst>
              <a:path w="2596" h="3471" extrusionOk="0">
                <a:moveTo>
                  <a:pt x="1298" y="0"/>
                </a:moveTo>
                <a:cubicBezTo>
                  <a:pt x="1280" y="0"/>
                  <a:pt x="1262" y="9"/>
                  <a:pt x="1262" y="27"/>
                </a:cubicBezTo>
                <a:cubicBezTo>
                  <a:pt x="1108" y="920"/>
                  <a:pt x="667" y="1598"/>
                  <a:pt x="12" y="1717"/>
                </a:cubicBezTo>
                <a:lnTo>
                  <a:pt x="0" y="1741"/>
                </a:lnTo>
                <a:lnTo>
                  <a:pt x="0" y="1753"/>
                </a:lnTo>
                <a:lnTo>
                  <a:pt x="12" y="1753"/>
                </a:lnTo>
                <a:cubicBezTo>
                  <a:pt x="667" y="1872"/>
                  <a:pt x="1108" y="2551"/>
                  <a:pt x="1262" y="3444"/>
                </a:cubicBezTo>
                <a:cubicBezTo>
                  <a:pt x="1262" y="3462"/>
                  <a:pt x="1280" y="3471"/>
                  <a:pt x="1298" y="3471"/>
                </a:cubicBezTo>
                <a:cubicBezTo>
                  <a:pt x="1316" y="3471"/>
                  <a:pt x="1334" y="3462"/>
                  <a:pt x="1334" y="3444"/>
                </a:cubicBezTo>
                <a:cubicBezTo>
                  <a:pt x="1489" y="2551"/>
                  <a:pt x="1929" y="1872"/>
                  <a:pt x="2584" y="1753"/>
                </a:cubicBezTo>
                <a:lnTo>
                  <a:pt x="2596" y="1753"/>
                </a:lnTo>
                <a:cubicBezTo>
                  <a:pt x="2596" y="1741"/>
                  <a:pt x="2596" y="1717"/>
                  <a:pt x="2584" y="1717"/>
                </a:cubicBezTo>
                <a:cubicBezTo>
                  <a:pt x="1929" y="1598"/>
                  <a:pt x="1489" y="920"/>
                  <a:pt x="1334" y="27"/>
                </a:cubicBezTo>
                <a:cubicBezTo>
                  <a:pt x="1334" y="9"/>
                  <a:pt x="1316" y="0"/>
                  <a:pt x="12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4"/>
          <p:cNvSpPr/>
          <p:nvPr/>
        </p:nvSpPr>
        <p:spPr>
          <a:xfrm>
            <a:off x="7585872" y="4388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4"/>
          <p:cNvSpPr/>
          <p:nvPr/>
        </p:nvSpPr>
        <p:spPr>
          <a:xfrm>
            <a:off x="7187425" y="1270339"/>
            <a:ext cx="98984" cy="129931"/>
          </a:xfrm>
          <a:custGeom>
            <a:avLst/>
            <a:gdLst/>
            <a:ahLst/>
            <a:cxnLst/>
            <a:rect l="l" t="t" r="r" b="b"/>
            <a:pathLst>
              <a:path w="1692" h="2221" extrusionOk="0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4"/>
          <p:cNvSpPr/>
          <p:nvPr/>
        </p:nvSpPr>
        <p:spPr>
          <a:xfrm>
            <a:off x="6744460" y="286302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4"/>
          <p:cNvSpPr/>
          <p:nvPr/>
        </p:nvSpPr>
        <p:spPr>
          <a:xfrm>
            <a:off x="6624650" y="436063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4"/>
          <p:cNvSpPr/>
          <p:nvPr/>
        </p:nvSpPr>
        <p:spPr>
          <a:xfrm>
            <a:off x="6081356" y="1204877"/>
            <a:ext cx="98282" cy="130457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4"/>
          <p:cNvSpPr/>
          <p:nvPr/>
        </p:nvSpPr>
        <p:spPr>
          <a:xfrm>
            <a:off x="4152010" y="29589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4"/>
          <p:cNvSpPr/>
          <p:nvPr/>
        </p:nvSpPr>
        <p:spPr>
          <a:xfrm>
            <a:off x="6782777" y="1420100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4"/>
          <p:cNvSpPr/>
          <p:nvPr/>
        </p:nvSpPr>
        <p:spPr>
          <a:xfrm>
            <a:off x="4862440" y="818656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4"/>
          <p:cNvSpPr/>
          <p:nvPr/>
        </p:nvSpPr>
        <p:spPr>
          <a:xfrm>
            <a:off x="5303358" y="152570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4"/>
          <p:cNvSpPr/>
          <p:nvPr/>
        </p:nvSpPr>
        <p:spPr>
          <a:xfrm>
            <a:off x="4764276" y="642745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4"/>
          <p:cNvSpPr/>
          <p:nvPr/>
        </p:nvSpPr>
        <p:spPr>
          <a:xfrm>
            <a:off x="5200280" y="1601159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6" name="Google Shape;1306;p44"/>
          <p:cNvGrpSpPr/>
          <p:nvPr/>
        </p:nvGrpSpPr>
        <p:grpSpPr>
          <a:xfrm rot="-743781">
            <a:off x="5563061" y="470768"/>
            <a:ext cx="1047900" cy="1376745"/>
            <a:chOff x="6835336" y="2503331"/>
            <a:chExt cx="1595431" cy="2096098"/>
          </a:xfrm>
        </p:grpSpPr>
        <p:sp>
          <p:nvSpPr>
            <p:cNvPr id="1307" name="Google Shape;1307;p44"/>
            <p:cNvSpPr/>
            <p:nvPr/>
          </p:nvSpPr>
          <p:spPr>
            <a:xfrm flipH="1">
              <a:off x="7228198" y="2847374"/>
              <a:ext cx="1188845" cy="1452218"/>
            </a:xfrm>
            <a:custGeom>
              <a:avLst/>
              <a:gdLst/>
              <a:ahLst/>
              <a:cxnLst/>
              <a:rect l="l" t="t" r="r" b="b"/>
              <a:pathLst>
                <a:path w="11348" h="13862" extrusionOk="0">
                  <a:moveTo>
                    <a:pt x="5815" y="0"/>
                  </a:moveTo>
                  <a:cubicBezTo>
                    <a:pt x="3450" y="0"/>
                    <a:pt x="1239" y="1604"/>
                    <a:pt x="477" y="4063"/>
                  </a:cubicBezTo>
                  <a:cubicBezTo>
                    <a:pt x="1" y="5622"/>
                    <a:pt x="239" y="6718"/>
                    <a:pt x="608" y="7777"/>
                  </a:cubicBezTo>
                  <a:cubicBezTo>
                    <a:pt x="1072" y="9135"/>
                    <a:pt x="1739" y="10432"/>
                    <a:pt x="1382" y="12635"/>
                  </a:cubicBezTo>
                  <a:lnTo>
                    <a:pt x="5013" y="13861"/>
                  </a:lnTo>
                  <a:cubicBezTo>
                    <a:pt x="6882" y="10373"/>
                    <a:pt x="9633" y="11123"/>
                    <a:pt x="10942" y="7611"/>
                  </a:cubicBezTo>
                  <a:cubicBezTo>
                    <a:pt x="11180" y="6956"/>
                    <a:pt x="11311" y="6289"/>
                    <a:pt x="11311" y="5634"/>
                  </a:cubicBezTo>
                  <a:cubicBezTo>
                    <a:pt x="11347" y="3265"/>
                    <a:pt x="9930" y="1050"/>
                    <a:pt x="7597" y="312"/>
                  </a:cubicBezTo>
                  <a:cubicBezTo>
                    <a:pt x="7007" y="100"/>
                    <a:pt x="6406" y="0"/>
                    <a:pt x="5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 flipH="1">
              <a:off x="7228198" y="2845488"/>
              <a:ext cx="1188845" cy="993672"/>
            </a:xfrm>
            <a:custGeom>
              <a:avLst/>
              <a:gdLst/>
              <a:ahLst/>
              <a:cxnLst/>
              <a:rect l="l" t="t" r="r" b="b"/>
              <a:pathLst>
                <a:path w="11348" h="9485" extrusionOk="0">
                  <a:moveTo>
                    <a:pt x="5828" y="0"/>
                  </a:moveTo>
                  <a:cubicBezTo>
                    <a:pt x="3458" y="0"/>
                    <a:pt x="1240" y="1604"/>
                    <a:pt x="477" y="4057"/>
                  </a:cubicBezTo>
                  <a:cubicBezTo>
                    <a:pt x="1" y="5640"/>
                    <a:pt x="239" y="6736"/>
                    <a:pt x="608" y="7795"/>
                  </a:cubicBezTo>
                  <a:cubicBezTo>
                    <a:pt x="870" y="8045"/>
                    <a:pt x="1144" y="8272"/>
                    <a:pt x="1441" y="8462"/>
                  </a:cubicBezTo>
                  <a:cubicBezTo>
                    <a:pt x="2156" y="8926"/>
                    <a:pt x="2989" y="9236"/>
                    <a:pt x="3822" y="9379"/>
                  </a:cubicBezTo>
                  <a:cubicBezTo>
                    <a:pt x="3882" y="9391"/>
                    <a:pt x="3941" y="9391"/>
                    <a:pt x="4001" y="9403"/>
                  </a:cubicBezTo>
                  <a:cubicBezTo>
                    <a:pt x="4406" y="9455"/>
                    <a:pt x="4847" y="9484"/>
                    <a:pt x="5304" y="9484"/>
                  </a:cubicBezTo>
                  <a:cubicBezTo>
                    <a:pt x="7036" y="9484"/>
                    <a:pt x="9005" y="9063"/>
                    <a:pt x="10192" y="7867"/>
                  </a:cubicBezTo>
                  <a:cubicBezTo>
                    <a:pt x="10418" y="7652"/>
                    <a:pt x="10609" y="7414"/>
                    <a:pt x="10776" y="7129"/>
                  </a:cubicBezTo>
                  <a:cubicBezTo>
                    <a:pt x="11061" y="6640"/>
                    <a:pt x="11240" y="6140"/>
                    <a:pt x="11311" y="5640"/>
                  </a:cubicBezTo>
                  <a:cubicBezTo>
                    <a:pt x="11347" y="3271"/>
                    <a:pt x="9930" y="1056"/>
                    <a:pt x="7597" y="306"/>
                  </a:cubicBezTo>
                  <a:cubicBezTo>
                    <a:pt x="7011" y="98"/>
                    <a:pt x="6415" y="0"/>
                    <a:pt x="5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 flipH="1">
              <a:off x="7293046" y="3182406"/>
              <a:ext cx="1059358" cy="804366"/>
            </a:xfrm>
            <a:custGeom>
              <a:avLst/>
              <a:gdLst/>
              <a:ahLst/>
              <a:cxnLst/>
              <a:rect l="l" t="t" r="r" b="b"/>
              <a:pathLst>
                <a:path w="10112" h="7678" extrusionOk="0">
                  <a:moveTo>
                    <a:pt x="4875" y="0"/>
                  </a:moveTo>
                  <a:cubicBezTo>
                    <a:pt x="2796" y="0"/>
                    <a:pt x="999" y="1773"/>
                    <a:pt x="634" y="3567"/>
                  </a:cubicBezTo>
                  <a:cubicBezTo>
                    <a:pt x="0" y="6223"/>
                    <a:pt x="2317" y="7678"/>
                    <a:pt x="4717" y="7678"/>
                  </a:cubicBezTo>
                  <a:cubicBezTo>
                    <a:pt x="6331" y="7678"/>
                    <a:pt x="7983" y="7020"/>
                    <a:pt x="8801" y="5627"/>
                  </a:cubicBezTo>
                  <a:cubicBezTo>
                    <a:pt x="10111" y="3043"/>
                    <a:pt x="7718" y="353"/>
                    <a:pt x="5349" y="31"/>
                  </a:cubicBezTo>
                  <a:cubicBezTo>
                    <a:pt x="5189" y="10"/>
                    <a:pt x="5031" y="0"/>
                    <a:pt x="48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 flipH="1">
              <a:off x="7505190" y="2898708"/>
              <a:ext cx="682109" cy="247135"/>
            </a:xfrm>
            <a:custGeom>
              <a:avLst/>
              <a:gdLst/>
              <a:ahLst/>
              <a:cxnLst/>
              <a:rect l="l" t="t" r="r" b="b"/>
              <a:pathLst>
                <a:path w="6511" h="2359" extrusionOk="0">
                  <a:moveTo>
                    <a:pt x="3713" y="1"/>
                  </a:moveTo>
                  <a:cubicBezTo>
                    <a:pt x="2320" y="1"/>
                    <a:pt x="903" y="655"/>
                    <a:pt x="522" y="1263"/>
                  </a:cubicBezTo>
                  <a:cubicBezTo>
                    <a:pt x="0" y="2001"/>
                    <a:pt x="1029" y="2358"/>
                    <a:pt x="2333" y="2358"/>
                  </a:cubicBezTo>
                  <a:cubicBezTo>
                    <a:pt x="3469" y="2358"/>
                    <a:pt x="4813" y="2087"/>
                    <a:pt x="5523" y="1560"/>
                  </a:cubicBezTo>
                  <a:cubicBezTo>
                    <a:pt x="6511" y="727"/>
                    <a:pt x="5189" y="13"/>
                    <a:pt x="371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 flipH="1">
              <a:off x="8131251" y="3131072"/>
              <a:ext cx="166049" cy="156201"/>
            </a:xfrm>
            <a:custGeom>
              <a:avLst/>
              <a:gdLst/>
              <a:ahLst/>
              <a:cxnLst/>
              <a:rect l="l" t="t" r="r" b="b"/>
              <a:pathLst>
                <a:path w="1585" h="1491" extrusionOk="0">
                  <a:moveTo>
                    <a:pt x="922" y="0"/>
                  </a:moveTo>
                  <a:cubicBezTo>
                    <a:pt x="796" y="0"/>
                    <a:pt x="669" y="28"/>
                    <a:pt x="560" y="81"/>
                  </a:cubicBezTo>
                  <a:cubicBezTo>
                    <a:pt x="167" y="283"/>
                    <a:pt x="1" y="783"/>
                    <a:pt x="108" y="1116"/>
                  </a:cubicBezTo>
                  <a:cubicBezTo>
                    <a:pt x="180" y="1382"/>
                    <a:pt x="368" y="1491"/>
                    <a:pt x="586" y="1491"/>
                  </a:cubicBezTo>
                  <a:cubicBezTo>
                    <a:pt x="1014" y="1491"/>
                    <a:pt x="1560" y="1070"/>
                    <a:pt x="1584" y="581"/>
                  </a:cubicBezTo>
                  <a:cubicBezTo>
                    <a:pt x="1575" y="185"/>
                    <a:pt x="1250" y="0"/>
                    <a:pt x="9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 flipH="1">
              <a:off x="7729696" y="3732308"/>
              <a:ext cx="449117" cy="268716"/>
            </a:xfrm>
            <a:custGeom>
              <a:avLst/>
              <a:gdLst/>
              <a:ahLst/>
              <a:cxnLst/>
              <a:rect l="l" t="t" r="r" b="b"/>
              <a:pathLst>
                <a:path w="4287" h="2565" extrusionOk="0">
                  <a:moveTo>
                    <a:pt x="1406" y="342"/>
                  </a:moveTo>
                  <a:cubicBezTo>
                    <a:pt x="1477" y="390"/>
                    <a:pt x="1537" y="426"/>
                    <a:pt x="1596" y="473"/>
                  </a:cubicBezTo>
                  <a:cubicBezTo>
                    <a:pt x="1727" y="592"/>
                    <a:pt x="1787" y="747"/>
                    <a:pt x="1787" y="878"/>
                  </a:cubicBezTo>
                  <a:cubicBezTo>
                    <a:pt x="1787" y="997"/>
                    <a:pt x="1751" y="1104"/>
                    <a:pt x="1656" y="1176"/>
                  </a:cubicBezTo>
                  <a:cubicBezTo>
                    <a:pt x="1595" y="1226"/>
                    <a:pt x="1501" y="1276"/>
                    <a:pt x="1401" y="1276"/>
                  </a:cubicBezTo>
                  <a:cubicBezTo>
                    <a:pt x="1383" y="1276"/>
                    <a:pt x="1364" y="1275"/>
                    <a:pt x="1346" y="1271"/>
                  </a:cubicBezTo>
                  <a:cubicBezTo>
                    <a:pt x="1215" y="1235"/>
                    <a:pt x="1132" y="1128"/>
                    <a:pt x="1108" y="1092"/>
                  </a:cubicBezTo>
                  <a:cubicBezTo>
                    <a:pt x="1036" y="949"/>
                    <a:pt x="1013" y="819"/>
                    <a:pt x="1060" y="688"/>
                  </a:cubicBezTo>
                  <a:cubicBezTo>
                    <a:pt x="1120" y="557"/>
                    <a:pt x="1239" y="414"/>
                    <a:pt x="1406" y="342"/>
                  </a:cubicBezTo>
                  <a:close/>
                  <a:moveTo>
                    <a:pt x="3013" y="854"/>
                  </a:moveTo>
                  <a:cubicBezTo>
                    <a:pt x="3156" y="1092"/>
                    <a:pt x="3203" y="1354"/>
                    <a:pt x="3096" y="1592"/>
                  </a:cubicBezTo>
                  <a:cubicBezTo>
                    <a:pt x="3043" y="1730"/>
                    <a:pt x="2925" y="1848"/>
                    <a:pt x="2766" y="1848"/>
                  </a:cubicBezTo>
                  <a:cubicBezTo>
                    <a:pt x="2746" y="1848"/>
                    <a:pt x="2725" y="1846"/>
                    <a:pt x="2703" y="1842"/>
                  </a:cubicBezTo>
                  <a:cubicBezTo>
                    <a:pt x="2584" y="1831"/>
                    <a:pt x="2489" y="1747"/>
                    <a:pt x="2441" y="1664"/>
                  </a:cubicBezTo>
                  <a:cubicBezTo>
                    <a:pt x="2406" y="1592"/>
                    <a:pt x="2406" y="1509"/>
                    <a:pt x="2418" y="1390"/>
                  </a:cubicBezTo>
                  <a:cubicBezTo>
                    <a:pt x="2441" y="1271"/>
                    <a:pt x="2537" y="914"/>
                    <a:pt x="2918" y="854"/>
                  </a:cubicBezTo>
                  <a:close/>
                  <a:moveTo>
                    <a:pt x="872" y="0"/>
                  </a:moveTo>
                  <a:cubicBezTo>
                    <a:pt x="631" y="0"/>
                    <a:pt x="401" y="67"/>
                    <a:pt x="239" y="223"/>
                  </a:cubicBezTo>
                  <a:cubicBezTo>
                    <a:pt x="84" y="390"/>
                    <a:pt x="1" y="628"/>
                    <a:pt x="48" y="890"/>
                  </a:cubicBezTo>
                  <a:cubicBezTo>
                    <a:pt x="84" y="1116"/>
                    <a:pt x="203" y="1342"/>
                    <a:pt x="322" y="1545"/>
                  </a:cubicBezTo>
                  <a:cubicBezTo>
                    <a:pt x="330" y="1577"/>
                    <a:pt x="359" y="1592"/>
                    <a:pt x="392" y="1592"/>
                  </a:cubicBezTo>
                  <a:cubicBezTo>
                    <a:pt x="408" y="1592"/>
                    <a:pt x="425" y="1588"/>
                    <a:pt x="441" y="1581"/>
                  </a:cubicBezTo>
                  <a:cubicBezTo>
                    <a:pt x="477" y="1557"/>
                    <a:pt x="501" y="1497"/>
                    <a:pt x="465" y="1461"/>
                  </a:cubicBezTo>
                  <a:cubicBezTo>
                    <a:pt x="346" y="1259"/>
                    <a:pt x="239" y="1069"/>
                    <a:pt x="215" y="866"/>
                  </a:cubicBezTo>
                  <a:cubicBezTo>
                    <a:pt x="203" y="747"/>
                    <a:pt x="179" y="521"/>
                    <a:pt x="358" y="342"/>
                  </a:cubicBezTo>
                  <a:cubicBezTo>
                    <a:pt x="489" y="226"/>
                    <a:pt x="673" y="172"/>
                    <a:pt x="868" y="172"/>
                  </a:cubicBezTo>
                  <a:cubicBezTo>
                    <a:pt x="991" y="172"/>
                    <a:pt x="1119" y="193"/>
                    <a:pt x="1239" y="235"/>
                  </a:cubicBezTo>
                  <a:cubicBezTo>
                    <a:pt x="1096" y="330"/>
                    <a:pt x="989" y="461"/>
                    <a:pt x="929" y="604"/>
                  </a:cubicBezTo>
                  <a:cubicBezTo>
                    <a:pt x="858" y="807"/>
                    <a:pt x="882" y="997"/>
                    <a:pt x="989" y="1176"/>
                  </a:cubicBezTo>
                  <a:cubicBezTo>
                    <a:pt x="1036" y="1247"/>
                    <a:pt x="1132" y="1378"/>
                    <a:pt x="1334" y="1426"/>
                  </a:cubicBezTo>
                  <a:cubicBezTo>
                    <a:pt x="1368" y="1434"/>
                    <a:pt x="1402" y="1437"/>
                    <a:pt x="1436" y="1437"/>
                  </a:cubicBezTo>
                  <a:cubicBezTo>
                    <a:pt x="1560" y="1437"/>
                    <a:pt x="1684" y="1388"/>
                    <a:pt x="1787" y="1295"/>
                  </a:cubicBezTo>
                  <a:cubicBezTo>
                    <a:pt x="1906" y="1176"/>
                    <a:pt x="1989" y="1021"/>
                    <a:pt x="1989" y="866"/>
                  </a:cubicBezTo>
                  <a:cubicBezTo>
                    <a:pt x="2001" y="664"/>
                    <a:pt x="1906" y="473"/>
                    <a:pt x="1751" y="330"/>
                  </a:cubicBezTo>
                  <a:cubicBezTo>
                    <a:pt x="1715" y="295"/>
                    <a:pt x="1691" y="283"/>
                    <a:pt x="1656" y="247"/>
                  </a:cubicBezTo>
                  <a:cubicBezTo>
                    <a:pt x="1727" y="234"/>
                    <a:pt x="1801" y="228"/>
                    <a:pt x="1877" y="228"/>
                  </a:cubicBezTo>
                  <a:cubicBezTo>
                    <a:pt x="2220" y="228"/>
                    <a:pt x="2593" y="356"/>
                    <a:pt x="2846" y="580"/>
                  </a:cubicBezTo>
                  <a:lnTo>
                    <a:pt x="2906" y="640"/>
                  </a:lnTo>
                  <a:cubicBezTo>
                    <a:pt x="2501" y="699"/>
                    <a:pt x="2310" y="1021"/>
                    <a:pt x="2263" y="1319"/>
                  </a:cubicBezTo>
                  <a:cubicBezTo>
                    <a:pt x="2251" y="1426"/>
                    <a:pt x="2239" y="1581"/>
                    <a:pt x="2310" y="1711"/>
                  </a:cubicBezTo>
                  <a:cubicBezTo>
                    <a:pt x="2382" y="1854"/>
                    <a:pt x="2537" y="1962"/>
                    <a:pt x="2703" y="1997"/>
                  </a:cubicBezTo>
                  <a:cubicBezTo>
                    <a:pt x="2726" y="2000"/>
                    <a:pt x="2748" y="2002"/>
                    <a:pt x="2770" y="2002"/>
                  </a:cubicBezTo>
                  <a:cubicBezTo>
                    <a:pt x="3013" y="2002"/>
                    <a:pt x="3211" y="1826"/>
                    <a:pt x="3299" y="1640"/>
                  </a:cubicBezTo>
                  <a:cubicBezTo>
                    <a:pt x="3394" y="1378"/>
                    <a:pt x="3382" y="1116"/>
                    <a:pt x="3263" y="866"/>
                  </a:cubicBezTo>
                  <a:lnTo>
                    <a:pt x="3263" y="866"/>
                  </a:lnTo>
                  <a:cubicBezTo>
                    <a:pt x="3453" y="926"/>
                    <a:pt x="3656" y="1045"/>
                    <a:pt x="3775" y="1176"/>
                  </a:cubicBezTo>
                  <a:cubicBezTo>
                    <a:pt x="3977" y="1402"/>
                    <a:pt x="4084" y="1640"/>
                    <a:pt x="4049" y="1866"/>
                  </a:cubicBezTo>
                  <a:cubicBezTo>
                    <a:pt x="4025" y="2104"/>
                    <a:pt x="3846" y="2295"/>
                    <a:pt x="3572" y="2378"/>
                  </a:cubicBezTo>
                  <a:cubicBezTo>
                    <a:pt x="3537" y="2402"/>
                    <a:pt x="3501" y="2462"/>
                    <a:pt x="3513" y="2497"/>
                  </a:cubicBezTo>
                  <a:cubicBezTo>
                    <a:pt x="3513" y="2534"/>
                    <a:pt x="3542" y="2564"/>
                    <a:pt x="3600" y="2564"/>
                  </a:cubicBezTo>
                  <a:cubicBezTo>
                    <a:pt x="3616" y="2564"/>
                    <a:pt x="3635" y="2562"/>
                    <a:pt x="3656" y="2557"/>
                  </a:cubicBezTo>
                  <a:lnTo>
                    <a:pt x="3668" y="2557"/>
                  </a:lnTo>
                  <a:cubicBezTo>
                    <a:pt x="3989" y="2438"/>
                    <a:pt x="4215" y="2188"/>
                    <a:pt x="4263" y="1890"/>
                  </a:cubicBezTo>
                  <a:cubicBezTo>
                    <a:pt x="4287" y="1604"/>
                    <a:pt x="4168" y="1307"/>
                    <a:pt x="3930" y="1057"/>
                  </a:cubicBezTo>
                  <a:cubicBezTo>
                    <a:pt x="3775" y="878"/>
                    <a:pt x="3489" y="699"/>
                    <a:pt x="3180" y="652"/>
                  </a:cubicBezTo>
                  <a:cubicBezTo>
                    <a:pt x="3132" y="580"/>
                    <a:pt x="3072" y="521"/>
                    <a:pt x="3001" y="461"/>
                  </a:cubicBezTo>
                  <a:cubicBezTo>
                    <a:pt x="2706" y="211"/>
                    <a:pt x="2269" y="68"/>
                    <a:pt x="1879" y="68"/>
                  </a:cubicBezTo>
                  <a:cubicBezTo>
                    <a:pt x="1749" y="68"/>
                    <a:pt x="1625" y="84"/>
                    <a:pt x="1513" y="116"/>
                  </a:cubicBezTo>
                  <a:cubicBezTo>
                    <a:pt x="1489" y="116"/>
                    <a:pt x="1477" y="128"/>
                    <a:pt x="1465" y="128"/>
                  </a:cubicBezTo>
                  <a:cubicBezTo>
                    <a:pt x="1281" y="47"/>
                    <a:pt x="1072" y="0"/>
                    <a:pt x="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 flipH="1">
              <a:off x="8209928" y="3619688"/>
              <a:ext cx="21267" cy="567603"/>
            </a:xfrm>
            <a:custGeom>
              <a:avLst/>
              <a:gdLst/>
              <a:ahLst/>
              <a:cxnLst/>
              <a:rect l="l" t="t" r="r" b="b"/>
              <a:pathLst>
                <a:path w="203" h="5418" extrusionOk="0">
                  <a:moveTo>
                    <a:pt x="48" y="0"/>
                  </a:moveTo>
                  <a:cubicBezTo>
                    <a:pt x="12" y="0"/>
                    <a:pt x="1" y="24"/>
                    <a:pt x="1" y="48"/>
                  </a:cubicBezTo>
                  <a:lnTo>
                    <a:pt x="120" y="5382"/>
                  </a:lnTo>
                  <a:cubicBezTo>
                    <a:pt x="120" y="5406"/>
                    <a:pt x="132" y="5418"/>
                    <a:pt x="167" y="5418"/>
                  </a:cubicBezTo>
                  <a:cubicBezTo>
                    <a:pt x="191" y="5418"/>
                    <a:pt x="203" y="5394"/>
                    <a:pt x="203" y="5382"/>
                  </a:cubicBezTo>
                  <a:lnTo>
                    <a:pt x="84" y="48"/>
                  </a:lnTo>
                  <a:cubicBezTo>
                    <a:pt x="84" y="24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 flipH="1">
              <a:off x="7593715" y="3834557"/>
              <a:ext cx="360593" cy="443774"/>
            </a:xfrm>
            <a:custGeom>
              <a:avLst/>
              <a:gdLst/>
              <a:ahLst/>
              <a:cxnLst/>
              <a:rect l="l" t="t" r="r" b="b"/>
              <a:pathLst>
                <a:path w="3442" h="4236" extrusionOk="0">
                  <a:moveTo>
                    <a:pt x="3400" y="0"/>
                  </a:moveTo>
                  <a:cubicBezTo>
                    <a:pt x="3388" y="0"/>
                    <a:pt x="3376" y="3"/>
                    <a:pt x="3370" y="9"/>
                  </a:cubicBezTo>
                  <a:lnTo>
                    <a:pt x="25" y="4164"/>
                  </a:lnTo>
                  <a:cubicBezTo>
                    <a:pt x="1" y="4176"/>
                    <a:pt x="1" y="4200"/>
                    <a:pt x="25" y="4224"/>
                  </a:cubicBezTo>
                  <a:cubicBezTo>
                    <a:pt x="25" y="4236"/>
                    <a:pt x="36" y="4236"/>
                    <a:pt x="48" y="4236"/>
                  </a:cubicBezTo>
                  <a:cubicBezTo>
                    <a:pt x="60" y="4236"/>
                    <a:pt x="84" y="4236"/>
                    <a:pt x="84" y="4224"/>
                  </a:cubicBezTo>
                  <a:lnTo>
                    <a:pt x="3430" y="69"/>
                  </a:lnTo>
                  <a:cubicBezTo>
                    <a:pt x="3442" y="57"/>
                    <a:pt x="3442" y="21"/>
                    <a:pt x="3430" y="9"/>
                  </a:cubicBezTo>
                  <a:cubicBezTo>
                    <a:pt x="3424" y="3"/>
                    <a:pt x="3412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 flipH="1">
              <a:off x="7900564" y="4174723"/>
              <a:ext cx="410459" cy="424707"/>
            </a:xfrm>
            <a:custGeom>
              <a:avLst/>
              <a:gdLst/>
              <a:ahLst/>
              <a:cxnLst/>
              <a:rect l="l" t="t" r="r" b="b"/>
              <a:pathLst>
                <a:path w="3918" h="40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cubicBezTo>
                    <a:pt x="989" y="3965"/>
                    <a:pt x="1001" y="3965"/>
                    <a:pt x="1013" y="3965"/>
                  </a:cubicBezTo>
                  <a:cubicBezTo>
                    <a:pt x="1192" y="4025"/>
                    <a:pt x="1374" y="4054"/>
                    <a:pt x="1548" y="4054"/>
                  </a:cubicBezTo>
                  <a:cubicBezTo>
                    <a:pt x="1965" y="4054"/>
                    <a:pt x="2336" y="3890"/>
                    <a:pt x="2513" y="3596"/>
                  </a:cubicBezTo>
                  <a:lnTo>
                    <a:pt x="3918" y="1191"/>
                  </a:ln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 flipH="1">
              <a:off x="8080127" y="4174723"/>
              <a:ext cx="230897" cy="414231"/>
            </a:xfrm>
            <a:custGeom>
              <a:avLst/>
              <a:gdLst/>
              <a:ahLst/>
              <a:cxnLst/>
              <a:rect l="l" t="t" r="r" b="b"/>
              <a:pathLst>
                <a:path w="2204" h="39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 flipH="1">
              <a:off x="7845668" y="4137322"/>
              <a:ext cx="470384" cy="187106"/>
            </a:xfrm>
            <a:custGeom>
              <a:avLst/>
              <a:gdLst/>
              <a:ahLst/>
              <a:cxnLst/>
              <a:rect l="l" t="t" r="r" b="b"/>
              <a:pathLst>
                <a:path w="4490" h="1786" extrusionOk="0">
                  <a:moveTo>
                    <a:pt x="276" y="1"/>
                  </a:moveTo>
                  <a:cubicBezTo>
                    <a:pt x="164" y="1"/>
                    <a:pt x="71" y="56"/>
                    <a:pt x="37" y="143"/>
                  </a:cubicBezTo>
                  <a:cubicBezTo>
                    <a:pt x="1" y="179"/>
                    <a:pt x="1" y="215"/>
                    <a:pt x="25" y="227"/>
                  </a:cubicBezTo>
                  <a:cubicBezTo>
                    <a:pt x="37" y="334"/>
                    <a:pt x="120" y="417"/>
                    <a:pt x="263" y="465"/>
                  </a:cubicBezTo>
                  <a:lnTo>
                    <a:pt x="1811" y="989"/>
                  </a:lnTo>
                  <a:lnTo>
                    <a:pt x="4097" y="1763"/>
                  </a:lnTo>
                  <a:cubicBezTo>
                    <a:pt x="4141" y="1779"/>
                    <a:pt x="4186" y="1786"/>
                    <a:pt x="4228" y="1786"/>
                  </a:cubicBezTo>
                  <a:cubicBezTo>
                    <a:pt x="4343" y="1786"/>
                    <a:pt x="4440" y="1731"/>
                    <a:pt x="4466" y="1644"/>
                  </a:cubicBezTo>
                  <a:cubicBezTo>
                    <a:pt x="4490" y="1608"/>
                    <a:pt x="4490" y="1596"/>
                    <a:pt x="4490" y="1572"/>
                  </a:cubicBezTo>
                  <a:cubicBezTo>
                    <a:pt x="4466" y="1465"/>
                    <a:pt x="4382" y="1370"/>
                    <a:pt x="4251" y="1334"/>
                  </a:cubicBezTo>
                  <a:lnTo>
                    <a:pt x="1965" y="560"/>
                  </a:lnTo>
                  <a:lnTo>
                    <a:pt x="406" y="24"/>
                  </a:lnTo>
                  <a:cubicBezTo>
                    <a:pt x="361" y="8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 flipH="1">
              <a:off x="7894278" y="4230876"/>
              <a:ext cx="431726" cy="174639"/>
            </a:xfrm>
            <a:custGeom>
              <a:avLst/>
              <a:gdLst/>
              <a:ahLst/>
              <a:cxnLst/>
              <a:rect l="l" t="t" r="r" b="b"/>
              <a:pathLst>
                <a:path w="4121" h="1667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55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3727" y="1644"/>
                  </a:lnTo>
                  <a:cubicBezTo>
                    <a:pt x="3772" y="1659"/>
                    <a:pt x="3817" y="1667"/>
                    <a:pt x="3859" y="1667"/>
                  </a:cubicBezTo>
                  <a:cubicBezTo>
                    <a:pt x="3975" y="1667"/>
                    <a:pt x="4073" y="1612"/>
                    <a:pt x="4108" y="1524"/>
                  </a:cubicBezTo>
                  <a:cubicBezTo>
                    <a:pt x="4120" y="1489"/>
                    <a:pt x="4120" y="1477"/>
                    <a:pt x="4120" y="1453"/>
                  </a:cubicBezTo>
                  <a:cubicBezTo>
                    <a:pt x="4108" y="1346"/>
                    <a:pt x="4013" y="1251"/>
                    <a:pt x="3882" y="1215"/>
                  </a:cubicBez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 flipH="1">
              <a:off x="7941736" y="4324429"/>
              <a:ext cx="395478" cy="162172"/>
            </a:xfrm>
            <a:custGeom>
              <a:avLst/>
              <a:gdLst/>
              <a:ahLst/>
              <a:cxnLst/>
              <a:rect l="l" t="t" r="r" b="b"/>
              <a:pathLst>
                <a:path w="3775" h="1548" extrusionOk="0">
                  <a:moveTo>
                    <a:pt x="257" y="1"/>
                  </a:moveTo>
                  <a:cubicBezTo>
                    <a:pt x="146" y="1"/>
                    <a:pt x="47" y="56"/>
                    <a:pt x="12" y="143"/>
                  </a:cubicBezTo>
                  <a:cubicBezTo>
                    <a:pt x="1" y="143"/>
                    <a:pt x="1" y="167"/>
                    <a:pt x="1" y="203"/>
                  </a:cubicBezTo>
                  <a:cubicBezTo>
                    <a:pt x="12" y="298"/>
                    <a:pt x="108" y="393"/>
                    <a:pt x="239" y="441"/>
                  </a:cubicBezTo>
                  <a:lnTo>
                    <a:pt x="1394" y="834"/>
                  </a:lnTo>
                  <a:lnTo>
                    <a:pt x="3394" y="1524"/>
                  </a:lnTo>
                  <a:cubicBezTo>
                    <a:pt x="3438" y="1540"/>
                    <a:pt x="3482" y="1548"/>
                    <a:pt x="3523" y="1548"/>
                  </a:cubicBezTo>
                  <a:cubicBezTo>
                    <a:pt x="3636" y="1548"/>
                    <a:pt x="3728" y="1493"/>
                    <a:pt x="3763" y="1405"/>
                  </a:cubicBezTo>
                  <a:cubicBezTo>
                    <a:pt x="3775" y="1370"/>
                    <a:pt x="3775" y="1358"/>
                    <a:pt x="3775" y="1334"/>
                  </a:cubicBezTo>
                  <a:cubicBezTo>
                    <a:pt x="3763" y="1227"/>
                    <a:pt x="3680" y="1132"/>
                    <a:pt x="3537" y="1096"/>
                  </a:cubicBezTo>
                  <a:lnTo>
                    <a:pt x="1560" y="417"/>
                  </a:lnTo>
                  <a:lnTo>
                    <a:pt x="382" y="24"/>
                  </a:lnTo>
                  <a:cubicBezTo>
                    <a:pt x="340" y="8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 flipH="1">
              <a:off x="7987831" y="4413059"/>
              <a:ext cx="360593" cy="149706"/>
            </a:xfrm>
            <a:custGeom>
              <a:avLst/>
              <a:gdLst/>
              <a:ahLst/>
              <a:cxnLst/>
              <a:rect l="l" t="t" r="r" b="b"/>
              <a:pathLst>
                <a:path w="3442" h="1429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3048" y="1405"/>
                  </a:lnTo>
                  <a:cubicBezTo>
                    <a:pt x="3093" y="1421"/>
                    <a:pt x="3138" y="1428"/>
                    <a:pt x="3180" y="1428"/>
                  </a:cubicBezTo>
                  <a:cubicBezTo>
                    <a:pt x="3296" y="1428"/>
                    <a:pt x="3394" y="1373"/>
                    <a:pt x="3429" y="1286"/>
                  </a:cubicBezTo>
                  <a:cubicBezTo>
                    <a:pt x="3441" y="1262"/>
                    <a:pt x="3441" y="1238"/>
                    <a:pt x="3441" y="1214"/>
                  </a:cubicBezTo>
                  <a:cubicBezTo>
                    <a:pt x="3429" y="1107"/>
                    <a:pt x="3334" y="1024"/>
                    <a:pt x="3203" y="976"/>
                  </a:cubicBez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 flipH="1">
              <a:off x="8111346" y="4138579"/>
              <a:ext cx="204706" cy="103610"/>
            </a:xfrm>
            <a:custGeom>
              <a:avLst/>
              <a:gdLst/>
              <a:ahLst/>
              <a:cxnLst/>
              <a:rect l="l" t="t" r="r" b="b"/>
              <a:pathLst>
                <a:path w="1954" h="989" extrusionOk="0">
                  <a:moveTo>
                    <a:pt x="262" y="1"/>
                  </a:moveTo>
                  <a:cubicBezTo>
                    <a:pt x="147" y="1"/>
                    <a:pt x="51" y="56"/>
                    <a:pt x="25" y="143"/>
                  </a:cubicBezTo>
                  <a:cubicBezTo>
                    <a:pt x="1" y="167"/>
                    <a:pt x="1" y="191"/>
                    <a:pt x="1" y="215"/>
                  </a:cubicBezTo>
                  <a:cubicBezTo>
                    <a:pt x="25" y="322"/>
                    <a:pt x="108" y="429"/>
                    <a:pt x="239" y="465"/>
                  </a:cubicBezTo>
                  <a:lnTo>
                    <a:pt x="1787" y="989"/>
                  </a:lnTo>
                  <a:lnTo>
                    <a:pt x="1954" y="560"/>
                  </a:lnTo>
                  <a:lnTo>
                    <a:pt x="394" y="24"/>
                  </a:lnTo>
                  <a:cubicBezTo>
                    <a:pt x="349" y="8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 flipH="1">
              <a:off x="8142565" y="4230876"/>
              <a:ext cx="183439" cy="96172"/>
            </a:xfrm>
            <a:custGeom>
              <a:avLst/>
              <a:gdLst/>
              <a:ahLst/>
              <a:cxnLst/>
              <a:rect l="l" t="t" r="r" b="b"/>
              <a:pathLst>
                <a:path w="1751" h="918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67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 flipH="1">
              <a:off x="8173680" y="4322020"/>
              <a:ext cx="163534" cy="89781"/>
            </a:xfrm>
            <a:custGeom>
              <a:avLst/>
              <a:gdLst/>
              <a:ahLst/>
              <a:cxnLst/>
              <a:rect l="l" t="t" r="r" b="b"/>
              <a:pathLst>
                <a:path w="1561" h="857" extrusionOk="0">
                  <a:moveTo>
                    <a:pt x="257" y="0"/>
                  </a:moveTo>
                  <a:cubicBezTo>
                    <a:pt x="146" y="0"/>
                    <a:pt x="47" y="55"/>
                    <a:pt x="12" y="143"/>
                  </a:cubicBezTo>
                  <a:cubicBezTo>
                    <a:pt x="1" y="178"/>
                    <a:pt x="1" y="190"/>
                    <a:pt x="1" y="226"/>
                  </a:cubicBezTo>
                  <a:cubicBezTo>
                    <a:pt x="12" y="309"/>
                    <a:pt x="108" y="416"/>
                    <a:pt x="239" y="464"/>
                  </a:cubicBezTo>
                  <a:lnTo>
                    <a:pt x="1394" y="857"/>
                  </a:lnTo>
                  <a:lnTo>
                    <a:pt x="1560" y="428"/>
                  </a:lnTo>
                  <a:lnTo>
                    <a:pt x="382" y="23"/>
                  </a:lnTo>
                  <a:cubicBezTo>
                    <a:pt x="340" y="8"/>
                    <a:pt x="29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 flipH="1">
              <a:off x="8204899" y="4413059"/>
              <a:ext cx="143525" cy="82343"/>
            </a:xfrm>
            <a:custGeom>
              <a:avLst/>
              <a:gdLst/>
              <a:ahLst/>
              <a:cxnLst/>
              <a:rect l="l" t="t" r="r" b="b"/>
              <a:pathLst>
                <a:path w="1370" h="786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44"/>
            <p:cNvGrpSpPr/>
            <p:nvPr/>
          </p:nvGrpSpPr>
          <p:grpSpPr>
            <a:xfrm flipH="1">
              <a:off x="6835336" y="2503331"/>
              <a:ext cx="1595431" cy="1513094"/>
              <a:chOff x="844375" y="2446900"/>
              <a:chExt cx="1476977" cy="1400754"/>
            </a:xfrm>
          </p:grpSpPr>
          <p:sp>
            <p:nvSpPr>
              <p:cNvPr id="1326" name="Google Shape;1326;p44"/>
              <p:cNvSpPr/>
              <p:nvPr/>
            </p:nvSpPr>
            <p:spPr>
              <a:xfrm>
                <a:off x="1643429" y="2446900"/>
                <a:ext cx="205608" cy="32111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3311" extrusionOk="0">
                    <a:moveTo>
                      <a:pt x="1" y="0"/>
                    </a:moveTo>
                    <a:lnTo>
                      <a:pt x="155" y="3191"/>
                    </a:lnTo>
                    <a:lnTo>
                      <a:pt x="584" y="3310"/>
                    </a:lnTo>
                    <a:lnTo>
                      <a:pt x="212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1969103" y="3593553"/>
                <a:ext cx="352250" cy="254101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2620" extrusionOk="0">
                    <a:moveTo>
                      <a:pt x="191" y="0"/>
                    </a:moveTo>
                    <a:lnTo>
                      <a:pt x="0" y="417"/>
                    </a:lnTo>
                    <a:lnTo>
                      <a:pt x="2286" y="2620"/>
                    </a:lnTo>
                    <a:lnTo>
                      <a:pt x="3632" y="100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1957562" y="2874119"/>
                <a:ext cx="311807" cy="2010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2073" extrusionOk="0">
                    <a:moveTo>
                      <a:pt x="3120" y="1"/>
                    </a:moveTo>
                    <a:lnTo>
                      <a:pt x="0" y="1691"/>
                    </a:lnTo>
                    <a:lnTo>
                      <a:pt x="143" y="2072"/>
                    </a:lnTo>
                    <a:lnTo>
                      <a:pt x="3215" y="123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4"/>
              <p:cNvSpPr/>
              <p:nvPr/>
            </p:nvSpPr>
            <p:spPr>
              <a:xfrm>
                <a:off x="1758938" y="2614296"/>
                <a:ext cx="219477" cy="22180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87" extrusionOk="0">
                    <a:moveTo>
                      <a:pt x="1822" y="1"/>
                    </a:moveTo>
                    <a:lnTo>
                      <a:pt x="0" y="1965"/>
                    </a:lnTo>
                    <a:lnTo>
                      <a:pt x="274" y="2287"/>
                    </a:lnTo>
                    <a:lnTo>
                      <a:pt x="2262" y="1168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>
                <a:off x="844375" y="2498884"/>
                <a:ext cx="252937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3132" extrusionOk="0">
                    <a:moveTo>
                      <a:pt x="1501" y="0"/>
                    </a:moveTo>
                    <a:lnTo>
                      <a:pt x="1" y="453"/>
                    </a:lnTo>
                    <a:lnTo>
                      <a:pt x="2251" y="3131"/>
                    </a:lnTo>
                    <a:lnTo>
                      <a:pt x="2608" y="2941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1" name="Google Shape;1331;p44"/>
          <p:cNvSpPr/>
          <p:nvPr/>
        </p:nvSpPr>
        <p:spPr>
          <a:xfrm>
            <a:off x="431354" y="6022623"/>
            <a:ext cx="151868" cy="203057"/>
          </a:xfrm>
          <a:custGeom>
            <a:avLst/>
            <a:gdLst/>
            <a:ahLst/>
            <a:cxnLst/>
            <a:rect l="l" t="t" r="r" b="b"/>
            <a:pathLst>
              <a:path w="2596" h="3471" extrusionOk="0">
                <a:moveTo>
                  <a:pt x="1298" y="0"/>
                </a:moveTo>
                <a:cubicBezTo>
                  <a:pt x="1280" y="0"/>
                  <a:pt x="1262" y="9"/>
                  <a:pt x="1262" y="27"/>
                </a:cubicBezTo>
                <a:cubicBezTo>
                  <a:pt x="1108" y="920"/>
                  <a:pt x="667" y="1598"/>
                  <a:pt x="12" y="1717"/>
                </a:cubicBezTo>
                <a:lnTo>
                  <a:pt x="0" y="1741"/>
                </a:lnTo>
                <a:lnTo>
                  <a:pt x="0" y="1753"/>
                </a:lnTo>
                <a:lnTo>
                  <a:pt x="12" y="1753"/>
                </a:lnTo>
                <a:cubicBezTo>
                  <a:pt x="667" y="1872"/>
                  <a:pt x="1108" y="2551"/>
                  <a:pt x="1262" y="3444"/>
                </a:cubicBezTo>
                <a:cubicBezTo>
                  <a:pt x="1262" y="3462"/>
                  <a:pt x="1280" y="3471"/>
                  <a:pt x="1298" y="3471"/>
                </a:cubicBezTo>
                <a:cubicBezTo>
                  <a:pt x="1316" y="3471"/>
                  <a:pt x="1334" y="3462"/>
                  <a:pt x="1334" y="3444"/>
                </a:cubicBezTo>
                <a:cubicBezTo>
                  <a:pt x="1489" y="2551"/>
                  <a:pt x="1929" y="1872"/>
                  <a:pt x="2584" y="1753"/>
                </a:cubicBezTo>
                <a:lnTo>
                  <a:pt x="2596" y="1753"/>
                </a:lnTo>
                <a:cubicBezTo>
                  <a:pt x="2596" y="1741"/>
                  <a:pt x="2596" y="1717"/>
                  <a:pt x="2584" y="1717"/>
                </a:cubicBezTo>
                <a:cubicBezTo>
                  <a:pt x="1929" y="1598"/>
                  <a:pt x="1489" y="920"/>
                  <a:pt x="1334" y="27"/>
                </a:cubicBezTo>
                <a:cubicBezTo>
                  <a:pt x="1334" y="9"/>
                  <a:pt x="1316" y="0"/>
                  <a:pt x="12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981610" y="5005650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4"/>
          <p:cNvSpPr/>
          <p:nvPr/>
        </p:nvSpPr>
        <p:spPr>
          <a:xfrm>
            <a:off x="583163" y="6271601"/>
            <a:ext cx="98984" cy="129931"/>
          </a:xfrm>
          <a:custGeom>
            <a:avLst/>
            <a:gdLst/>
            <a:ahLst/>
            <a:cxnLst/>
            <a:rect l="l" t="t" r="r" b="b"/>
            <a:pathLst>
              <a:path w="1692" h="2221" extrusionOk="0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4"/>
          <p:cNvSpPr/>
          <p:nvPr/>
        </p:nvSpPr>
        <p:spPr>
          <a:xfrm>
            <a:off x="140197" y="5287564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4"/>
          <p:cNvSpPr/>
          <p:nvPr/>
        </p:nvSpPr>
        <p:spPr>
          <a:xfrm>
            <a:off x="20388" y="543732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4"/>
          <p:cNvSpPr/>
          <p:nvPr/>
        </p:nvSpPr>
        <p:spPr>
          <a:xfrm>
            <a:off x="178515" y="6421363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4"/>
          <p:cNvSpPr/>
          <p:nvPr/>
        </p:nvSpPr>
        <p:spPr>
          <a:xfrm>
            <a:off x="216833" y="3913212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4"/>
          <p:cNvSpPr/>
          <p:nvPr/>
        </p:nvSpPr>
        <p:spPr>
          <a:xfrm flipH="1">
            <a:off x="1051260" y="3387759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5"/>
          <p:cNvSpPr/>
          <p:nvPr/>
        </p:nvSpPr>
        <p:spPr>
          <a:xfrm>
            <a:off x="6128300" y="147035"/>
            <a:ext cx="3015700" cy="1140743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73B558-364D-11BE-6775-4AD56291AEE6}"/>
                  </a:ext>
                </a:extLst>
              </p:cNvPr>
              <p:cNvSpPr txBox="1"/>
              <p:nvPr/>
            </p:nvSpPr>
            <p:spPr>
              <a:xfrm>
                <a:off x="1504093" y="833018"/>
                <a:ext cx="2167920" cy="689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fr-FR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73B558-364D-11BE-6775-4AD56291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93" y="833018"/>
                <a:ext cx="2167920" cy="689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96E5FC6-45FE-2C48-3274-8338037E1E24}"/>
                  </a:ext>
                </a:extLst>
              </p:cNvPr>
              <p:cNvSpPr txBox="1"/>
              <p:nvPr/>
            </p:nvSpPr>
            <p:spPr>
              <a:xfrm>
                <a:off x="4119515" y="1021915"/>
                <a:ext cx="3706695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avec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𝑚𝑜𝑦𝑒𝑛𝑛𝑒</m:t>
                    </m:r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et      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𝑣𝑎𝑟𝑖𝑎𝑛𝑐𝑒</m:t>
                    </m:r>
                  </m:oMath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96E5FC6-45FE-2C48-3274-8338037E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15" y="1021915"/>
                <a:ext cx="3706695" cy="312073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486;p49">
            <a:extLst>
              <a:ext uri="{FF2B5EF4-FFF2-40B4-BE49-F238E27FC236}">
                <a16:creationId xmlns:a16="http://schemas.microsoft.com/office/drawing/2014/main" id="{B1FEA1FD-2C59-E00D-46DD-0B50D724E9FA}"/>
              </a:ext>
            </a:extLst>
          </p:cNvPr>
          <p:cNvSpPr txBox="1">
            <a:spLocks/>
          </p:cNvSpPr>
          <p:nvPr/>
        </p:nvSpPr>
        <p:spPr>
          <a:xfrm>
            <a:off x="2981546" y="271135"/>
            <a:ext cx="2469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>
                <a:solidFill>
                  <a:srgbClr val="3B6894"/>
                </a:solidFill>
                <a:latin typeface="Lexend SemiBold" panose="020B0604020202020204" charset="0"/>
              </a:rPr>
              <a:t>Loi de probabilité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568FA2B-60F6-0B83-50F1-13FF2149AD3E}"/>
                  </a:ext>
                </a:extLst>
              </p:cNvPr>
              <p:cNvSpPr txBox="1"/>
              <p:nvPr/>
            </p:nvSpPr>
            <p:spPr>
              <a:xfrm>
                <a:off x="1504093" y="2283562"/>
                <a:ext cx="2394285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er</m:t>
                          </m:r>
                          <m:func>
                            <m:func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fr-FR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568FA2B-60F6-0B83-50F1-13FF2149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93" y="2283562"/>
                <a:ext cx="2394285" cy="576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BADE8A-8482-BE71-A477-393BA90A1E2C}"/>
                  </a:ext>
                </a:extLst>
              </p:cNvPr>
              <p:cNvSpPr txBox="1"/>
              <p:nvPr/>
            </p:nvSpPr>
            <p:spPr>
              <a:xfrm>
                <a:off x="5450546" y="2361660"/>
                <a:ext cx="2469000" cy="420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avec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erf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limLoc m:val="subSup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BADE8A-8482-BE71-A477-393BA90A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46" y="2361660"/>
                <a:ext cx="2469000" cy="420180"/>
              </a:xfrm>
              <a:prstGeom prst="rect">
                <a:avLst/>
              </a:prstGeom>
              <a:blipFill>
                <a:blip r:embed="rId6"/>
                <a:stretch>
                  <a:fillRect l="-741" t="-84058" b="-1318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1486;p49">
            <a:extLst>
              <a:ext uri="{FF2B5EF4-FFF2-40B4-BE49-F238E27FC236}">
                <a16:creationId xmlns:a16="http://schemas.microsoft.com/office/drawing/2014/main" id="{CA087BD3-6CCE-17AD-B0BC-A93492BF37ED}"/>
              </a:ext>
            </a:extLst>
          </p:cNvPr>
          <p:cNvSpPr txBox="1">
            <a:spLocks/>
          </p:cNvSpPr>
          <p:nvPr/>
        </p:nvSpPr>
        <p:spPr>
          <a:xfrm>
            <a:off x="2533920" y="1746154"/>
            <a:ext cx="3364252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>
                <a:solidFill>
                  <a:srgbClr val="3B6894"/>
                </a:solidFill>
                <a:latin typeface="Lexend SemiBold" panose="020B0604020202020204" charset="0"/>
              </a:rPr>
              <a:t>Fonction de répartition</a:t>
            </a:r>
          </a:p>
        </p:txBody>
      </p:sp>
      <p:sp>
        <p:nvSpPr>
          <p:cNvPr id="18" name="Google Shape;1486;p49">
            <a:extLst>
              <a:ext uri="{FF2B5EF4-FFF2-40B4-BE49-F238E27FC236}">
                <a16:creationId xmlns:a16="http://schemas.microsoft.com/office/drawing/2014/main" id="{34A378BD-A483-95CF-163D-4F7F3EAB93DF}"/>
              </a:ext>
            </a:extLst>
          </p:cNvPr>
          <p:cNvSpPr txBox="1">
            <a:spLocks/>
          </p:cNvSpPr>
          <p:nvPr/>
        </p:nvSpPr>
        <p:spPr>
          <a:xfrm>
            <a:off x="1792546" y="3149906"/>
            <a:ext cx="3364252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>
                <a:solidFill>
                  <a:srgbClr val="3B6894"/>
                </a:solidFill>
                <a:latin typeface="Lexend SemiBold" panose="020B0604020202020204" charset="0"/>
              </a:rPr>
              <a:t>Fonction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63283B1-B7AC-7B0C-D792-A28BF7802F92}"/>
                  </a:ext>
                </a:extLst>
              </p:cNvPr>
              <p:cNvSpPr txBox="1"/>
              <p:nvPr/>
            </p:nvSpPr>
            <p:spPr>
              <a:xfrm>
                <a:off x="1404381" y="4208082"/>
                <a:ext cx="4140582" cy="691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07000"/>
                  </a:lnSpc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Tirer des u et v uniformes sur [0,1]</a:t>
                </a:r>
                <a:endParaRPr lang="fr-FR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alculer à chaque fois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rad>
                    <m:func>
                      <m:func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63283B1-B7AC-7B0C-D792-A28BF780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381" y="4208082"/>
                <a:ext cx="4140582" cy="691151"/>
              </a:xfrm>
              <a:prstGeom prst="rect">
                <a:avLst/>
              </a:prstGeom>
              <a:blipFill>
                <a:blip r:embed="rId7"/>
                <a:stretch>
                  <a:fillRect l="-441" t="-1754" b="-70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oogle Shape;1486;p49">
            <a:extLst>
              <a:ext uri="{FF2B5EF4-FFF2-40B4-BE49-F238E27FC236}">
                <a16:creationId xmlns:a16="http://schemas.microsoft.com/office/drawing/2014/main" id="{D6CD2BC6-79FD-AABA-4790-1A7F892EF1C0}"/>
              </a:ext>
            </a:extLst>
          </p:cNvPr>
          <p:cNvSpPr txBox="1">
            <a:spLocks/>
          </p:cNvSpPr>
          <p:nvPr/>
        </p:nvSpPr>
        <p:spPr>
          <a:xfrm>
            <a:off x="978405" y="3780106"/>
            <a:ext cx="3364252" cy="3259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>
                <a:solidFill>
                  <a:srgbClr val="E670AB"/>
                </a:solidFill>
                <a:latin typeface="Lexend SemiBold" panose="020B0604020202020204" charset="0"/>
              </a:rPr>
              <a:t>Méthode de Box-Muller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4" grpId="0"/>
      <p:bldP spid="16" grpId="0"/>
      <p:bldP spid="17" grpId="0"/>
      <p:bldP spid="18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8FECC33-D740-A8F3-FC7C-6D010BDF11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" t="39437" r="53077" b="21137"/>
          <a:stretch/>
        </p:blipFill>
        <p:spPr bwMode="auto">
          <a:xfrm>
            <a:off x="1967781" y="135857"/>
            <a:ext cx="5497195" cy="1425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F6608DF-99BD-36DC-1F67-9AC1D5B84D13}"/>
              </a:ext>
            </a:extLst>
          </p:cNvPr>
          <p:cNvSpPr txBox="1"/>
          <p:nvPr/>
        </p:nvSpPr>
        <p:spPr>
          <a:xfrm>
            <a:off x="1967781" y="1561432"/>
            <a:ext cx="5497195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en langage C pour une loi normale suivant distribution uniforme entre 0 et 1</a:t>
            </a: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FB7D465C-A065-4E4A-11DA-0DBAF9E5F32E}"/>
              </a:ext>
            </a:extLst>
          </p:cNvPr>
          <p:cNvGrpSpPr/>
          <p:nvPr/>
        </p:nvGrpSpPr>
        <p:grpSpPr>
          <a:xfrm>
            <a:off x="658908" y="2571750"/>
            <a:ext cx="2400551" cy="2538730"/>
            <a:chOff x="0" y="0"/>
            <a:chExt cx="2009775" cy="2226747"/>
          </a:xfrm>
          <a:solidFill>
            <a:srgbClr val="E6EEF5"/>
          </a:solidFill>
        </p:grpSpPr>
        <p:sp>
          <p:nvSpPr>
            <p:cNvPr id="16" name="Zone de texte 2">
              <a:extLst>
                <a:ext uri="{FF2B5EF4-FFF2-40B4-BE49-F238E27FC236}">
                  <a16:creationId xmlns:a16="http://schemas.microsoft.com/office/drawing/2014/main" id="{CAB5C67F-8EB5-3743-483C-74AA20EEB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40997"/>
              <a:ext cx="2009775" cy="285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Graphique d’une loi normale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A1D25F23-48E1-19DF-9CE1-CCB58C9F9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07" t="40528" r="45077" b="16013"/>
            <a:stretch/>
          </p:blipFill>
          <p:spPr bwMode="auto">
            <a:xfrm>
              <a:off x="0" y="0"/>
              <a:ext cx="2009775" cy="1940560"/>
            </a:xfrm>
            <a:prstGeom prst="rect">
              <a:avLst/>
            </a:prstGeom>
            <a:grp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8" name="Google Shape;1486;p49">
            <a:extLst>
              <a:ext uri="{FF2B5EF4-FFF2-40B4-BE49-F238E27FC236}">
                <a16:creationId xmlns:a16="http://schemas.microsoft.com/office/drawing/2014/main" id="{0FF73E7B-7CA4-8ED9-41C6-5E5EE670FDD6}"/>
              </a:ext>
            </a:extLst>
          </p:cNvPr>
          <p:cNvSpPr txBox="1">
            <a:spLocks/>
          </p:cNvSpPr>
          <p:nvPr/>
        </p:nvSpPr>
        <p:spPr>
          <a:xfrm>
            <a:off x="658908" y="2143337"/>
            <a:ext cx="2400551" cy="3259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>
                <a:solidFill>
                  <a:srgbClr val="E670AB"/>
                </a:solidFill>
                <a:latin typeface="Lexend SemiBold" panose="020B0604020202020204" charset="0"/>
              </a:rPr>
              <a:t>Résultat</a:t>
            </a:r>
          </a:p>
        </p:txBody>
      </p:sp>
      <p:sp>
        <p:nvSpPr>
          <p:cNvPr id="19" name="Google Shape;1486;p49">
            <a:extLst>
              <a:ext uri="{FF2B5EF4-FFF2-40B4-BE49-F238E27FC236}">
                <a16:creationId xmlns:a16="http://schemas.microsoft.com/office/drawing/2014/main" id="{C85AFEFE-B9DB-839D-D5D6-4C2D4F34E4CC}"/>
              </a:ext>
            </a:extLst>
          </p:cNvPr>
          <p:cNvSpPr txBox="1">
            <a:spLocks/>
          </p:cNvSpPr>
          <p:nvPr/>
        </p:nvSpPr>
        <p:spPr>
          <a:xfrm>
            <a:off x="4077022" y="2143337"/>
            <a:ext cx="2400551" cy="3259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>
                <a:solidFill>
                  <a:srgbClr val="E670AB"/>
                </a:solidFill>
                <a:latin typeface="Lexend SemiBold" panose="020B0604020202020204" charset="0"/>
              </a:rPr>
              <a:t>Interprétation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28612E9-0DE4-86DC-A6A3-D7587A760D53}"/>
                  </a:ext>
                </a:extLst>
              </p:cNvPr>
              <p:cNvSpPr txBox="1"/>
              <p:nvPr/>
            </p:nvSpPr>
            <p:spPr>
              <a:xfrm>
                <a:off x="3794541" y="2732557"/>
                <a:ext cx="4043173" cy="1817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ourbe normale avec une forme dite « cloche ».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Distribution normale centrée réduite:</a:t>
                </a:r>
              </a:p>
              <a:p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      - Moyenne = 0</a:t>
                </a:r>
              </a:p>
              <a:p>
                <a:pPr lvl="8"/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      - Variance = 1</a:t>
                </a:r>
              </a:p>
              <a:p>
                <a:pPr marL="285750" lvl="8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Convertir en une loi normale non centrée           et non réduite : </a:t>
                </a:r>
              </a:p>
              <a:p>
                <a:pPr lvl="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fr-F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ad>
                        <m:radPr>
                          <m:degHide m:val="on"/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rad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8"/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28612E9-0DE4-86DC-A6A3-D7587A76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541" y="2732557"/>
                <a:ext cx="4043173" cy="1817549"/>
              </a:xfrm>
              <a:prstGeom prst="rect">
                <a:avLst/>
              </a:prstGeom>
              <a:blipFill>
                <a:blip r:embed="rId4"/>
                <a:stretch>
                  <a:fillRect l="-151" t="-3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20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86;p49">
            <a:extLst>
              <a:ext uri="{FF2B5EF4-FFF2-40B4-BE49-F238E27FC236}">
                <a16:creationId xmlns:a16="http://schemas.microsoft.com/office/drawing/2014/main" id="{0FF73E7B-7CA4-8ED9-41C6-5E5EE670FDD6}"/>
              </a:ext>
            </a:extLst>
          </p:cNvPr>
          <p:cNvSpPr txBox="1">
            <a:spLocks/>
          </p:cNvSpPr>
          <p:nvPr/>
        </p:nvSpPr>
        <p:spPr>
          <a:xfrm>
            <a:off x="3243978" y="969131"/>
            <a:ext cx="2400551" cy="3259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>
                <a:solidFill>
                  <a:srgbClr val="E670AB"/>
                </a:solidFill>
                <a:latin typeface="Lexend SemiBold" panose="020B0604020202020204" charset="0"/>
              </a:rPr>
              <a:t>Résultats</a:t>
            </a:r>
          </a:p>
        </p:txBody>
      </p:sp>
      <p:sp>
        <p:nvSpPr>
          <p:cNvPr id="19" name="Google Shape;1486;p49">
            <a:extLst>
              <a:ext uri="{FF2B5EF4-FFF2-40B4-BE49-F238E27FC236}">
                <a16:creationId xmlns:a16="http://schemas.microsoft.com/office/drawing/2014/main" id="{C85AFEFE-B9DB-839D-D5D6-4C2D4F34E4CC}"/>
              </a:ext>
            </a:extLst>
          </p:cNvPr>
          <p:cNvSpPr txBox="1">
            <a:spLocks/>
          </p:cNvSpPr>
          <p:nvPr/>
        </p:nvSpPr>
        <p:spPr>
          <a:xfrm>
            <a:off x="859191" y="3974825"/>
            <a:ext cx="2400551" cy="3259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>
                <a:solidFill>
                  <a:srgbClr val="E670AB"/>
                </a:solidFill>
                <a:latin typeface="Lexend SemiBold" panose="020B0604020202020204" charset="0"/>
              </a:rPr>
              <a:t>Interprétation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28612E9-0DE4-86DC-A6A3-D7587A760D53}"/>
              </a:ext>
            </a:extLst>
          </p:cNvPr>
          <p:cNvSpPr txBox="1"/>
          <p:nvPr/>
        </p:nvSpPr>
        <p:spPr>
          <a:xfrm>
            <a:off x="989744" y="4352976"/>
            <a:ext cx="5053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 normale pour une moyenne et une variance quelconque.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2" name="Zone de texte 2">
            <a:extLst>
              <a:ext uri="{FF2B5EF4-FFF2-40B4-BE49-F238E27FC236}">
                <a16:creationId xmlns:a16="http://schemas.microsoft.com/office/drawing/2014/main" id="{F8DB72A6-8031-257D-6CC4-3844FAC4F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920" y="756708"/>
            <a:ext cx="5986261" cy="2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de conversion d’une loi normale centrée réduite en une loi normale non-centrée et non-réduite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25FAFF5A-F1AF-66A5-C204-1F0FA5BCAE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6"/>
          <a:stretch/>
        </p:blipFill>
        <p:spPr bwMode="auto">
          <a:xfrm>
            <a:off x="1656920" y="326178"/>
            <a:ext cx="5986261" cy="431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3019F4C4-6440-244F-CFDA-CE42D00EDF91}"/>
              </a:ext>
            </a:extLst>
          </p:cNvPr>
          <p:cNvGrpSpPr/>
          <p:nvPr/>
        </p:nvGrpSpPr>
        <p:grpSpPr>
          <a:xfrm>
            <a:off x="1890557" y="1353975"/>
            <a:ext cx="2241550" cy="2406650"/>
            <a:chOff x="2612452" y="2150212"/>
            <a:chExt cx="2241550" cy="2406650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5DDDCA6E-428F-8E36-04C2-9150B0C8F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88" t="40860" r="44326" b="16397"/>
            <a:stretch/>
          </p:blipFill>
          <p:spPr bwMode="auto">
            <a:xfrm>
              <a:off x="2612452" y="2150212"/>
              <a:ext cx="2241550" cy="20046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Zone de texte 2">
              <a:extLst>
                <a:ext uri="{FF2B5EF4-FFF2-40B4-BE49-F238E27FC236}">
                  <a16:creationId xmlns:a16="http://schemas.microsoft.com/office/drawing/2014/main" id="{8DE46EF8-3276-C904-839D-B97DD7C7B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362" y="4153002"/>
              <a:ext cx="2009775" cy="403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Loi normale de moyenne 100 et de variance 14</a:t>
              </a: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C383A79-0B6D-5193-33E4-E2D1961A0D45}"/>
              </a:ext>
            </a:extLst>
          </p:cNvPr>
          <p:cNvGrpSpPr/>
          <p:nvPr/>
        </p:nvGrpSpPr>
        <p:grpSpPr>
          <a:xfrm>
            <a:off x="4755398" y="1367222"/>
            <a:ext cx="2226945" cy="2409055"/>
            <a:chOff x="6141782" y="2178787"/>
            <a:chExt cx="2226945" cy="24090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3B9942-A859-4494-2288-A28E65F3B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5" t="40688" r="44201" b="15863"/>
            <a:stretch/>
          </p:blipFill>
          <p:spPr bwMode="auto">
            <a:xfrm>
              <a:off x="6141782" y="2178787"/>
              <a:ext cx="2226945" cy="202501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Zone de texte 2">
              <a:extLst>
                <a:ext uri="{FF2B5EF4-FFF2-40B4-BE49-F238E27FC236}">
                  <a16:creationId xmlns:a16="http://schemas.microsoft.com/office/drawing/2014/main" id="{CEF729E4-691B-A6B6-0495-97A3DE68C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402" y="4201127"/>
              <a:ext cx="2009775" cy="38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Loi normale de moyenne 200 et de variance 45</a:t>
              </a: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59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4"/>
          <p:cNvSpPr/>
          <p:nvPr/>
        </p:nvSpPr>
        <p:spPr>
          <a:xfrm>
            <a:off x="713225" y="2490675"/>
            <a:ext cx="7012554" cy="2128981"/>
          </a:xfrm>
          <a:custGeom>
            <a:avLst/>
            <a:gdLst/>
            <a:ahLst/>
            <a:cxnLst/>
            <a:rect l="l" t="t" r="r" b="b"/>
            <a:pathLst>
              <a:path w="250426" h="74297" extrusionOk="0">
                <a:moveTo>
                  <a:pt x="250152" y="42293"/>
                </a:moveTo>
                <a:cubicBezTo>
                  <a:pt x="252003" y="34887"/>
                  <a:pt x="241780" y="25664"/>
                  <a:pt x="234150" y="25910"/>
                </a:cubicBezTo>
                <a:cubicBezTo>
                  <a:pt x="224297" y="26228"/>
                  <a:pt x="214518" y="30931"/>
                  <a:pt x="206718" y="36959"/>
                </a:cubicBezTo>
                <a:cubicBezTo>
                  <a:pt x="178889" y="58463"/>
                  <a:pt x="143208" y="74297"/>
                  <a:pt x="108039" y="74297"/>
                </a:cubicBezTo>
                <a:cubicBezTo>
                  <a:pt x="71733" y="74297"/>
                  <a:pt x="26258" y="68903"/>
                  <a:pt x="4788" y="39626"/>
                </a:cubicBezTo>
                <a:cubicBezTo>
                  <a:pt x="-1982" y="30395"/>
                  <a:pt x="-1658" y="13166"/>
                  <a:pt x="6693" y="5336"/>
                </a:cubicBezTo>
                <a:cubicBezTo>
                  <a:pt x="14830" y="-2292"/>
                  <a:pt x="28686" y="764"/>
                  <a:pt x="39840" y="764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9" name="Google Shape;1289;p44"/>
          <p:cNvSpPr/>
          <p:nvPr/>
        </p:nvSpPr>
        <p:spPr>
          <a:xfrm>
            <a:off x="4762500" y="1495425"/>
            <a:ext cx="2202401" cy="1190625"/>
          </a:xfrm>
          <a:custGeom>
            <a:avLst/>
            <a:gdLst/>
            <a:ahLst/>
            <a:cxnLst/>
            <a:rect l="l" t="t" r="r" b="b"/>
            <a:pathLst>
              <a:path w="65616" h="47625" extrusionOk="0">
                <a:moveTo>
                  <a:pt x="0" y="39624"/>
                </a:moveTo>
                <a:cubicBezTo>
                  <a:pt x="14203" y="44358"/>
                  <a:pt x="29225" y="47625"/>
                  <a:pt x="44196" y="47625"/>
                </a:cubicBezTo>
                <a:cubicBezTo>
                  <a:pt x="49710" y="47625"/>
                  <a:pt x="56167" y="47196"/>
                  <a:pt x="60198" y="43434"/>
                </a:cubicBezTo>
                <a:cubicBezTo>
                  <a:pt x="65679" y="38318"/>
                  <a:pt x="66683" y="28474"/>
                  <a:pt x="64389" y="21336"/>
                </a:cubicBezTo>
                <a:cubicBezTo>
                  <a:pt x="61863" y="13477"/>
                  <a:pt x="51816" y="8255"/>
                  <a:pt x="51816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7" name="Google Shape;1267;p44"/>
          <p:cNvSpPr txBox="1">
            <a:spLocks noGrp="1"/>
          </p:cNvSpPr>
          <p:nvPr>
            <p:ph type="title"/>
          </p:nvPr>
        </p:nvSpPr>
        <p:spPr>
          <a:xfrm>
            <a:off x="1718397" y="1992916"/>
            <a:ext cx="4628114" cy="17838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Simulation     </a:t>
            </a:r>
            <a:r>
              <a:rPr lang="en" sz="4400" b="0" dirty="0">
                <a:solidFill>
                  <a:schemeClr val="lt2"/>
                </a:solidFill>
                <a:latin typeface="Lexend Medium"/>
                <a:sym typeface="Lexend Medium"/>
              </a:rPr>
              <a:t>du mouvement brownien</a:t>
            </a:r>
            <a:endParaRPr sz="4400" dirty="0"/>
          </a:p>
        </p:txBody>
      </p:sp>
      <p:sp>
        <p:nvSpPr>
          <p:cNvPr id="1268" name="Google Shape;1268;p44"/>
          <p:cNvSpPr/>
          <p:nvPr/>
        </p:nvSpPr>
        <p:spPr>
          <a:xfrm>
            <a:off x="7135575" y="2220475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44"/>
          <p:cNvSpPr/>
          <p:nvPr/>
        </p:nvSpPr>
        <p:spPr>
          <a:xfrm>
            <a:off x="3438450" y="1180000"/>
            <a:ext cx="1194000" cy="452275"/>
          </a:xfrm>
          <a:custGeom>
            <a:avLst/>
            <a:gdLst/>
            <a:ahLst/>
            <a:cxnLst/>
            <a:rect l="l" t="t" r="r" b="b"/>
            <a:pathLst>
              <a:path w="47760" h="18091" extrusionOk="0">
                <a:moveTo>
                  <a:pt x="27355" y="1"/>
                </a:moveTo>
                <a:cubicBezTo>
                  <a:pt x="27227" y="1"/>
                  <a:pt x="27097" y="4"/>
                  <a:pt x="26965" y="11"/>
                </a:cubicBezTo>
                <a:cubicBezTo>
                  <a:pt x="20493" y="345"/>
                  <a:pt x="19493" y="6482"/>
                  <a:pt x="19493" y="6482"/>
                </a:cubicBezTo>
                <a:cubicBezTo>
                  <a:pt x="19493" y="6482"/>
                  <a:pt x="18356" y="5630"/>
                  <a:pt x="17105" y="5630"/>
                </a:cubicBezTo>
                <a:cubicBezTo>
                  <a:pt x="17001" y="5630"/>
                  <a:pt x="16896" y="5636"/>
                  <a:pt x="16791" y="5648"/>
                </a:cubicBezTo>
                <a:cubicBezTo>
                  <a:pt x="15156" y="5849"/>
                  <a:pt x="14589" y="7750"/>
                  <a:pt x="14589" y="7750"/>
                </a:cubicBezTo>
                <a:cubicBezTo>
                  <a:pt x="14589" y="7750"/>
                  <a:pt x="13845" y="7085"/>
                  <a:pt x="11429" y="7085"/>
                </a:cubicBezTo>
                <a:cubicBezTo>
                  <a:pt x="11140" y="7085"/>
                  <a:pt x="10826" y="7095"/>
                  <a:pt x="10486" y="7116"/>
                </a:cubicBezTo>
                <a:cubicBezTo>
                  <a:pt x="7784" y="7316"/>
                  <a:pt x="6817" y="10619"/>
                  <a:pt x="6817" y="10619"/>
                </a:cubicBezTo>
                <a:cubicBezTo>
                  <a:pt x="6817" y="10619"/>
                  <a:pt x="6517" y="10485"/>
                  <a:pt x="6016" y="10452"/>
                </a:cubicBezTo>
                <a:cubicBezTo>
                  <a:pt x="5693" y="10401"/>
                  <a:pt x="5282" y="10359"/>
                  <a:pt x="4828" y="10359"/>
                </a:cubicBezTo>
                <a:cubicBezTo>
                  <a:pt x="3503" y="10359"/>
                  <a:pt x="1825" y="10721"/>
                  <a:pt x="979" y="12287"/>
                </a:cubicBezTo>
                <a:cubicBezTo>
                  <a:pt x="0" y="14117"/>
                  <a:pt x="2593" y="14915"/>
                  <a:pt x="4971" y="14915"/>
                </a:cubicBezTo>
                <a:cubicBezTo>
                  <a:pt x="6320" y="14915"/>
                  <a:pt x="7599" y="14659"/>
                  <a:pt x="8118" y="14188"/>
                </a:cubicBezTo>
                <a:cubicBezTo>
                  <a:pt x="8118" y="14188"/>
                  <a:pt x="9019" y="16590"/>
                  <a:pt x="14222" y="17457"/>
                </a:cubicBezTo>
                <a:cubicBezTo>
                  <a:pt x="14590" y="17524"/>
                  <a:pt x="14955" y="17554"/>
                  <a:pt x="15312" y="17554"/>
                </a:cubicBezTo>
                <a:cubicBezTo>
                  <a:pt x="18322" y="17554"/>
                  <a:pt x="20827" y="15422"/>
                  <a:pt x="20827" y="15422"/>
                </a:cubicBezTo>
                <a:cubicBezTo>
                  <a:pt x="20827" y="15422"/>
                  <a:pt x="21828" y="18091"/>
                  <a:pt x="28799" y="18091"/>
                </a:cubicBezTo>
                <a:cubicBezTo>
                  <a:pt x="34370" y="18091"/>
                  <a:pt x="36338" y="14822"/>
                  <a:pt x="36338" y="14822"/>
                </a:cubicBezTo>
                <a:cubicBezTo>
                  <a:pt x="36338" y="14822"/>
                  <a:pt x="37350" y="15895"/>
                  <a:pt x="38904" y="15895"/>
                </a:cubicBezTo>
                <a:cubicBezTo>
                  <a:pt x="38971" y="15895"/>
                  <a:pt x="39038" y="15893"/>
                  <a:pt x="39107" y="15889"/>
                </a:cubicBezTo>
                <a:cubicBezTo>
                  <a:pt x="40775" y="15789"/>
                  <a:pt x="41275" y="14288"/>
                  <a:pt x="41275" y="14288"/>
                </a:cubicBezTo>
                <a:cubicBezTo>
                  <a:pt x="41275" y="14288"/>
                  <a:pt x="41860" y="14371"/>
                  <a:pt x="42665" y="14371"/>
                </a:cubicBezTo>
                <a:cubicBezTo>
                  <a:pt x="44200" y="14371"/>
                  <a:pt x="46533" y="14070"/>
                  <a:pt x="47146" y="12320"/>
                </a:cubicBezTo>
                <a:cubicBezTo>
                  <a:pt x="47759" y="10502"/>
                  <a:pt x="45541" y="9551"/>
                  <a:pt x="43642" y="9551"/>
                </a:cubicBezTo>
                <a:cubicBezTo>
                  <a:pt x="42753" y="9551"/>
                  <a:pt x="41934" y="9760"/>
                  <a:pt x="41508" y="10185"/>
                </a:cubicBezTo>
                <a:cubicBezTo>
                  <a:pt x="40491" y="7683"/>
                  <a:pt x="38815" y="7058"/>
                  <a:pt x="37393" y="7058"/>
                </a:cubicBezTo>
                <a:cubicBezTo>
                  <a:pt x="35971" y="7058"/>
                  <a:pt x="34804" y="7683"/>
                  <a:pt x="34804" y="7683"/>
                </a:cubicBezTo>
                <a:cubicBezTo>
                  <a:pt x="34804" y="7683"/>
                  <a:pt x="33491" y="1"/>
                  <a:pt x="273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44"/>
          <p:cNvSpPr txBox="1">
            <a:spLocks noGrp="1"/>
          </p:cNvSpPr>
          <p:nvPr>
            <p:ph type="title" idx="2"/>
          </p:nvPr>
        </p:nvSpPr>
        <p:spPr>
          <a:xfrm>
            <a:off x="1761375" y="844300"/>
            <a:ext cx="3858900" cy="11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71" name="Google Shape;1271;p44"/>
          <p:cNvSpPr/>
          <p:nvPr/>
        </p:nvSpPr>
        <p:spPr>
          <a:xfrm rot="10800000">
            <a:off x="1922597" y="428975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/>
          <p:cNvSpPr/>
          <p:nvPr/>
        </p:nvSpPr>
        <p:spPr>
          <a:xfrm rot="10800000">
            <a:off x="1076929" y="1251550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4"/>
          <p:cNvSpPr/>
          <p:nvPr/>
        </p:nvSpPr>
        <p:spPr>
          <a:xfrm rot="10800000">
            <a:off x="3297104" y="179672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5" name="Google Shape;1275;p44"/>
          <p:cNvGrpSpPr/>
          <p:nvPr/>
        </p:nvGrpSpPr>
        <p:grpSpPr>
          <a:xfrm>
            <a:off x="7410413" y="3607825"/>
            <a:ext cx="819466" cy="1531125"/>
            <a:chOff x="6378250" y="3829050"/>
            <a:chExt cx="692175" cy="1531125"/>
          </a:xfrm>
        </p:grpSpPr>
        <p:sp>
          <p:nvSpPr>
            <p:cNvPr id="1276" name="Google Shape;1276;p44"/>
            <p:cNvSpPr/>
            <p:nvPr/>
          </p:nvSpPr>
          <p:spPr>
            <a:xfrm>
              <a:off x="6453300" y="3829050"/>
              <a:ext cx="374450" cy="567925"/>
            </a:xfrm>
            <a:custGeom>
              <a:avLst/>
              <a:gdLst/>
              <a:ahLst/>
              <a:cxnLst/>
              <a:rect l="l" t="t" r="r" b="b"/>
              <a:pathLst>
                <a:path w="14978" h="22717" extrusionOk="0">
                  <a:moveTo>
                    <a:pt x="2535" y="1"/>
                  </a:moveTo>
                  <a:cubicBezTo>
                    <a:pt x="1134" y="1"/>
                    <a:pt x="0" y="1168"/>
                    <a:pt x="0" y="2536"/>
                  </a:cubicBezTo>
                  <a:lnTo>
                    <a:pt x="0" y="20182"/>
                  </a:lnTo>
                  <a:cubicBezTo>
                    <a:pt x="0" y="21583"/>
                    <a:pt x="1168" y="22717"/>
                    <a:pt x="2535" y="22717"/>
                  </a:cubicBezTo>
                  <a:lnTo>
                    <a:pt x="12409" y="22717"/>
                  </a:lnTo>
                  <a:cubicBezTo>
                    <a:pt x="13844" y="22717"/>
                    <a:pt x="14978" y="21549"/>
                    <a:pt x="14978" y="20182"/>
                  </a:cubicBezTo>
                  <a:lnTo>
                    <a:pt x="14978" y="2536"/>
                  </a:lnTo>
                  <a:cubicBezTo>
                    <a:pt x="14978" y="1135"/>
                    <a:pt x="13844" y="1"/>
                    <a:pt x="12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6535850" y="4113425"/>
              <a:ext cx="210175" cy="167650"/>
            </a:xfrm>
            <a:custGeom>
              <a:avLst/>
              <a:gdLst/>
              <a:ahLst/>
              <a:cxnLst/>
              <a:rect l="l" t="t" r="r" b="b"/>
              <a:pathLst>
                <a:path w="8407" h="6706" extrusionOk="0">
                  <a:moveTo>
                    <a:pt x="1" y="1"/>
                  </a:moveTo>
                  <a:lnTo>
                    <a:pt x="1" y="5204"/>
                  </a:lnTo>
                  <a:lnTo>
                    <a:pt x="34" y="5204"/>
                  </a:lnTo>
                  <a:cubicBezTo>
                    <a:pt x="34" y="6038"/>
                    <a:pt x="668" y="6705"/>
                    <a:pt x="1435" y="6705"/>
                  </a:cubicBezTo>
                  <a:lnTo>
                    <a:pt x="7006" y="6705"/>
                  </a:lnTo>
                  <a:cubicBezTo>
                    <a:pt x="7773" y="6705"/>
                    <a:pt x="8407" y="6038"/>
                    <a:pt x="8407" y="5204"/>
                  </a:cubicBezTo>
                  <a:lnTo>
                    <a:pt x="8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6585900" y="4180975"/>
              <a:ext cx="125950" cy="100100"/>
            </a:xfrm>
            <a:custGeom>
              <a:avLst/>
              <a:gdLst/>
              <a:ahLst/>
              <a:cxnLst/>
              <a:rect l="l" t="t" r="r" b="b"/>
              <a:pathLst>
                <a:path w="5038" h="4004" extrusionOk="0">
                  <a:moveTo>
                    <a:pt x="2435" y="0"/>
                  </a:moveTo>
                  <a:cubicBezTo>
                    <a:pt x="0" y="0"/>
                    <a:pt x="0" y="4003"/>
                    <a:pt x="0" y="4003"/>
                  </a:cubicBezTo>
                  <a:lnTo>
                    <a:pt x="5037" y="4003"/>
                  </a:lnTo>
                  <a:cubicBezTo>
                    <a:pt x="5037" y="4003"/>
                    <a:pt x="4904" y="0"/>
                    <a:pt x="2435" y="0"/>
                  </a:cubicBez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6536700" y="4113425"/>
              <a:ext cx="210175" cy="14200"/>
            </a:xfrm>
            <a:custGeom>
              <a:avLst/>
              <a:gdLst/>
              <a:ahLst/>
              <a:cxnLst/>
              <a:rect l="l" t="t" r="r" b="b"/>
              <a:pathLst>
                <a:path w="8407" h="568" extrusionOk="0">
                  <a:moveTo>
                    <a:pt x="0" y="1"/>
                  </a:moveTo>
                  <a:lnTo>
                    <a:pt x="0" y="568"/>
                  </a:lnTo>
                  <a:lnTo>
                    <a:pt x="8406" y="568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6536700" y="3944975"/>
              <a:ext cx="210175" cy="167650"/>
            </a:xfrm>
            <a:custGeom>
              <a:avLst/>
              <a:gdLst/>
              <a:ahLst/>
              <a:cxnLst/>
              <a:rect l="l" t="t" r="r" b="b"/>
              <a:pathLst>
                <a:path w="8407" h="6706" extrusionOk="0">
                  <a:moveTo>
                    <a:pt x="1401" y="0"/>
                  </a:moveTo>
                  <a:cubicBezTo>
                    <a:pt x="634" y="0"/>
                    <a:pt x="0" y="668"/>
                    <a:pt x="0" y="1501"/>
                  </a:cubicBezTo>
                  <a:lnTo>
                    <a:pt x="0" y="6705"/>
                  </a:lnTo>
                  <a:lnTo>
                    <a:pt x="8406" y="6705"/>
                  </a:lnTo>
                  <a:lnTo>
                    <a:pt x="8406" y="1501"/>
                  </a:lnTo>
                  <a:cubicBezTo>
                    <a:pt x="8406" y="668"/>
                    <a:pt x="7739" y="0"/>
                    <a:pt x="7005" y="0"/>
                  </a:cubicBezTo>
                  <a:close/>
                </a:path>
              </a:pathLst>
            </a:custGeom>
            <a:solidFill>
              <a:srgbClr val="F4F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6582550" y="4024200"/>
              <a:ext cx="47575" cy="53400"/>
            </a:xfrm>
            <a:custGeom>
              <a:avLst/>
              <a:gdLst/>
              <a:ahLst/>
              <a:cxnLst/>
              <a:rect l="l" t="t" r="r" b="b"/>
              <a:pathLst>
                <a:path w="1903" h="2136" extrusionOk="0">
                  <a:moveTo>
                    <a:pt x="968" y="234"/>
                  </a:moveTo>
                  <a:cubicBezTo>
                    <a:pt x="1168" y="234"/>
                    <a:pt x="1335" y="301"/>
                    <a:pt x="1435" y="467"/>
                  </a:cubicBezTo>
                  <a:cubicBezTo>
                    <a:pt x="1568" y="601"/>
                    <a:pt x="1635" y="801"/>
                    <a:pt x="1635" y="1068"/>
                  </a:cubicBezTo>
                  <a:cubicBezTo>
                    <a:pt x="1635" y="1335"/>
                    <a:pt x="1568" y="1535"/>
                    <a:pt x="1435" y="1668"/>
                  </a:cubicBezTo>
                  <a:cubicBezTo>
                    <a:pt x="1335" y="1835"/>
                    <a:pt x="1168" y="1902"/>
                    <a:pt x="968" y="1902"/>
                  </a:cubicBezTo>
                  <a:cubicBezTo>
                    <a:pt x="768" y="1902"/>
                    <a:pt x="601" y="1835"/>
                    <a:pt x="468" y="1668"/>
                  </a:cubicBezTo>
                  <a:cubicBezTo>
                    <a:pt x="368" y="1535"/>
                    <a:pt x="301" y="1335"/>
                    <a:pt x="301" y="1068"/>
                  </a:cubicBezTo>
                  <a:cubicBezTo>
                    <a:pt x="301" y="801"/>
                    <a:pt x="368" y="601"/>
                    <a:pt x="468" y="467"/>
                  </a:cubicBezTo>
                  <a:cubicBezTo>
                    <a:pt x="601" y="301"/>
                    <a:pt x="768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8" y="0"/>
                    <a:pt x="434" y="100"/>
                    <a:pt x="268" y="301"/>
                  </a:cubicBezTo>
                  <a:cubicBezTo>
                    <a:pt x="101" y="501"/>
                    <a:pt x="1" y="734"/>
                    <a:pt x="1" y="1068"/>
                  </a:cubicBezTo>
                  <a:cubicBezTo>
                    <a:pt x="1" y="1401"/>
                    <a:pt x="101" y="1668"/>
                    <a:pt x="268" y="1835"/>
                  </a:cubicBezTo>
                  <a:cubicBezTo>
                    <a:pt x="434" y="2035"/>
                    <a:pt x="668" y="2135"/>
                    <a:pt x="968" y="2135"/>
                  </a:cubicBezTo>
                  <a:cubicBezTo>
                    <a:pt x="1268" y="2135"/>
                    <a:pt x="1468" y="2035"/>
                    <a:pt x="1669" y="1835"/>
                  </a:cubicBezTo>
                  <a:cubicBezTo>
                    <a:pt x="1835" y="1668"/>
                    <a:pt x="1902" y="1401"/>
                    <a:pt x="1902" y="1068"/>
                  </a:cubicBezTo>
                  <a:cubicBezTo>
                    <a:pt x="1902" y="734"/>
                    <a:pt x="1835" y="501"/>
                    <a:pt x="1669" y="301"/>
                  </a:cubicBezTo>
                  <a:cubicBezTo>
                    <a:pt x="1468" y="100"/>
                    <a:pt x="1268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6640925" y="4025025"/>
              <a:ext cx="39225" cy="51725"/>
            </a:xfrm>
            <a:custGeom>
              <a:avLst/>
              <a:gdLst/>
              <a:ahLst/>
              <a:cxnLst/>
              <a:rect l="l" t="t" r="r" b="b"/>
              <a:pathLst>
                <a:path w="1569" h="2069" extrusionOk="0">
                  <a:moveTo>
                    <a:pt x="1" y="1"/>
                  </a:moveTo>
                  <a:lnTo>
                    <a:pt x="1" y="2069"/>
                  </a:lnTo>
                  <a:lnTo>
                    <a:pt x="268" y="2069"/>
                  </a:lnTo>
                  <a:lnTo>
                    <a:pt x="268" y="334"/>
                  </a:lnTo>
                  <a:lnTo>
                    <a:pt x="1202" y="2069"/>
                  </a:lnTo>
                  <a:lnTo>
                    <a:pt x="1568" y="2069"/>
                  </a:lnTo>
                  <a:lnTo>
                    <a:pt x="1568" y="1"/>
                  </a:lnTo>
                  <a:lnTo>
                    <a:pt x="1302" y="1"/>
                  </a:lnTo>
                  <a:lnTo>
                    <a:pt x="1302" y="173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6616750" y="3944975"/>
              <a:ext cx="48400" cy="55050"/>
            </a:xfrm>
            <a:custGeom>
              <a:avLst/>
              <a:gdLst/>
              <a:ahLst/>
              <a:cxnLst/>
              <a:rect l="l" t="t" r="r" b="b"/>
              <a:pathLst>
                <a:path w="1936" h="2202" extrusionOk="0">
                  <a:moveTo>
                    <a:pt x="0" y="0"/>
                  </a:moveTo>
                  <a:lnTo>
                    <a:pt x="0" y="1401"/>
                  </a:lnTo>
                  <a:cubicBezTo>
                    <a:pt x="0" y="1835"/>
                    <a:pt x="334" y="2202"/>
                    <a:pt x="801" y="2202"/>
                  </a:cubicBezTo>
                  <a:lnTo>
                    <a:pt x="1134" y="2202"/>
                  </a:lnTo>
                  <a:cubicBezTo>
                    <a:pt x="1535" y="2202"/>
                    <a:pt x="1935" y="1868"/>
                    <a:pt x="1935" y="14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6615900" y="4226000"/>
              <a:ext cx="47575" cy="55075"/>
            </a:xfrm>
            <a:custGeom>
              <a:avLst/>
              <a:gdLst/>
              <a:ahLst/>
              <a:cxnLst/>
              <a:rect l="l" t="t" r="r" b="b"/>
              <a:pathLst>
                <a:path w="1903" h="2203" extrusionOk="0">
                  <a:moveTo>
                    <a:pt x="802" y="1"/>
                  </a:moveTo>
                  <a:cubicBezTo>
                    <a:pt x="368" y="1"/>
                    <a:pt x="1" y="334"/>
                    <a:pt x="1" y="801"/>
                  </a:cubicBezTo>
                  <a:lnTo>
                    <a:pt x="1" y="2202"/>
                  </a:lnTo>
                  <a:lnTo>
                    <a:pt x="1902" y="2202"/>
                  </a:lnTo>
                  <a:lnTo>
                    <a:pt x="1902" y="801"/>
                  </a:lnTo>
                  <a:cubicBezTo>
                    <a:pt x="1902" y="368"/>
                    <a:pt x="1569" y="1"/>
                    <a:pt x="1135" y="1"/>
                  </a:cubicBezTo>
                  <a:close/>
                </a:path>
              </a:pathLst>
            </a:custGeom>
            <a:solidFill>
              <a:srgbClr val="D03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6378250" y="4182700"/>
              <a:ext cx="692175" cy="1027175"/>
            </a:xfrm>
            <a:custGeom>
              <a:avLst/>
              <a:gdLst/>
              <a:ahLst/>
              <a:cxnLst/>
              <a:rect l="l" t="t" r="r" b="b"/>
              <a:pathLst>
                <a:path w="27687" h="41087" extrusionOk="0">
                  <a:moveTo>
                    <a:pt x="11000" y="0"/>
                  </a:moveTo>
                  <a:cubicBezTo>
                    <a:pt x="10300" y="0"/>
                    <a:pt x="9622" y="787"/>
                    <a:pt x="9307" y="1566"/>
                  </a:cubicBezTo>
                  <a:cubicBezTo>
                    <a:pt x="8406" y="3434"/>
                    <a:pt x="9073" y="11240"/>
                    <a:pt x="9073" y="15943"/>
                  </a:cubicBezTo>
                  <a:cubicBezTo>
                    <a:pt x="9651" y="23394"/>
                    <a:pt x="8028" y="23894"/>
                    <a:pt x="7582" y="23894"/>
                  </a:cubicBezTo>
                  <a:cubicBezTo>
                    <a:pt x="7513" y="23894"/>
                    <a:pt x="7472" y="23882"/>
                    <a:pt x="7472" y="23882"/>
                  </a:cubicBezTo>
                  <a:cubicBezTo>
                    <a:pt x="5729" y="18271"/>
                    <a:pt x="3628" y="15839"/>
                    <a:pt x="2231" y="15839"/>
                  </a:cubicBezTo>
                  <a:cubicBezTo>
                    <a:pt x="1676" y="15839"/>
                    <a:pt x="1233" y="16223"/>
                    <a:pt x="968" y="16944"/>
                  </a:cubicBezTo>
                  <a:cubicBezTo>
                    <a:pt x="0" y="19512"/>
                    <a:pt x="3303" y="27451"/>
                    <a:pt x="4370" y="31888"/>
                  </a:cubicBezTo>
                  <a:cubicBezTo>
                    <a:pt x="5471" y="36291"/>
                    <a:pt x="11208" y="40761"/>
                    <a:pt x="11208" y="40761"/>
                  </a:cubicBezTo>
                  <a:cubicBezTo>
                    <a:pt x="11781" y="40975"/>
                    <a:pt x="12922" y="41087"/>
                    <a:pt x="14301" y="41087"/>
                  </a:cubicBezTo>
                  <a:cubicBezTo>
                    <a:pt x="18064" y="41087"/>
                    <a:pt x="23598" y="40257"/>
                    <a:pt x="24184" y="38426"/>
                  </a:cubicBezTo>
                  <a:cubicBezTo>
                    <a:pt x="26186" y="34756"/>
                    <a:pt x="27520" y="23715"/>
                    <a:pt x="27520" y="23715"/>
                  </a:cubicBezTo>
                  <a:cubicBezTo>
                    <a:pt x="27687" y="21614"/>
                    <a:pt x="27520" y="19112"/>
                    <a:pt x="27053" y="18345"/>
                  </a:cubicBezTo>
                  <a:cubicBezTo>
                    <a:pt x="26607" y="17822"/>
                    <a:pt x="26179" y="17636"/>
                    <a:pt x="25795" y="17636"/>
                  </a:cubicBezTo>
                  <a:cubicBezTo>
                    <a:pt x="24856" y="17636"/>
                    <a:pt x="24184" y="18745"/>
                    <a:pt x="24184" y="18745"/>
                  </a:cubicBezTo>
                  <a:cubicBezTo>
                    <a:pt x="24184" y="18745"/>
                    <a:pt x="23851" y="17211"/>
                    <a:pt x="22983" y="16277"/>
                  </a:cubicBezTo>
                  <a:cubicBezTo>
                    <a:pt x="22643" y="15929"/>
                    <a:pt x="22307" y="15792"/>
                    <a:pt x="21988" y="15792"/>
                  </a:cubicBezTo>
                  <a:cubicBezTo>
                    <a:pt x="20776" y="15792"/>
                    <a:pt x="19814" y="17778"/>
                    <a:pt x="19814" y="17778"/>
                  </a:cubicBezTo>
                  <a:cubicBezTo>
                    <a:pt x="19720" y="16991"/>
                    <a:pt x="19092" y="15020"/>
                    <a:pt x="17344" y="15020"/>
                  </a:cubicBezTo>
                  <a:cubicBezTo>
                    <a:pt x="17238" y="15020"/>
                    <a:pt x="17127" y="15027"/>
                    <a:pt x="17012" y="15042"/>
                  </a:cubicBezTo>
                  <a:cubicBezTo>
                    <a:pt x="15711" y="15242"/>
                    <a:pt x="14444" y="18044"/>
                    <a:pt x="14444" y="18044"/>
                  </a:cubicBezTo>
                  <a:cubicBezTo>
                    <a:pt x="14444" y="18044"/>
                    <a:pt x="13543" y="9038"/>
                    <a:pt x="13043" y="5002"/>
                  </a:cubicBezTo>
                  <a:cubicBezTo>
                    <a:pt x="12749" y="1181"/>
                    <a:pt x="11858" y="0"/>
                    <a:pt x="11000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6615900" y="4196825"/>
              <a:ext cx="68425" cy="76975"/>
            </a:xfrm>
            <a:custGeom>
              <a:avLst/>
              <a:gdLst/>
              <a:ahLst/>
              <a:cxnLst/>
              <a:rect l="l" t="t" r="r" b="b"/>
              <a:pathLst>
                <a:path w="2737" h="3079" extrusionOk="0">
                  <a:moveTo>
                    <a:pt x="1469" y="0"/>
                  </a:moveTo>
                  <a:cubicBezTo>
                    <a:pt x="335" y="0"/>
                    <a:pt x="1" y="1968"/>
                    <a:pt x="1" y="2669"/>
                  </a:cubicBezTo>
                  <a:cubicBezTo>
                    <a:pt x="1" y="2968"/>
                    <a:pt x="499" y="3078"/>
                    <a:pt x="1071" y="3078"/>
                  </a:cubicBezTo>
                  <a:cubicBezTo>
                    <a:pt x="1838" y="3078"/>
                    <a:pt x="2736" y="2879"/>
                    <a:pt x="2736" y="2669"/>
                  </a:cubicBezTo>
                  <a:cubicBezTo>
                    <a:pt x="2736" y="2302"/>
                    <a:pt x="2469" y="0"/>
                    <a:pt x="1469" y="0"/>
                  </a:cubicBezTo>
                  <a:close/>
                </a:path>
              </a:pathLst>
            </a:custGeom>
            <a:solidFill>
              <a:srgbClr val="EDC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6404925" y="4594150"/>
              <a:ext cx="76750" cy="76825"/>
            </a:xfrm>
            <a:custGeom>
              <a:avLst/>
              <a:gdLst/>
              <a:ahLst/>
              <a:cxnLst/>
              <a:rect l="l" t="t" r="r" b="b"/>
              <a:pathLst>
                <a:path w="3070" h="3073" extrusionOk="0">
                  <a:moveTo>
                    <a:pt x="1066" y="1"/>
                  </a:moveTo>
                  <a:cubicBezTo>
                    <a:pt x="967" y="1"/>
                    <a:pt x="867" y="17"/>
                    <a:pt x="768" y="52"/>
                  </a:cubicBezTo>
                  <a:cubicBezTo>
                    <a:pt x="101" y="286"/>
                    <a:pt x="1" y="1620"/>
                    <a:pt x="234" y="2654"/>
                  </a:cubicBezTo>
                  <a:cubicBezTo>
                    <a:pt x="282" y="2958"/>
                    <a:pt x="527" y="3072"/>
                    <a:pt x="854" y="3072"/>
                  </a:cubicBezTo>
                  <a:cubicBezTo>
                    <a:pt x="1677" y="3072"/>
                    <a:pt x="3022" y="2349"/>
                    <a:pt x="3069" y="2087"/>
                  </a:cubicBezTo>
                  <a:cubicBezTo>
                    <a:pt x="3069" y="1752"/>
                    <a:pt x="2097" y="1"/>
                    <a:pt x="1066" y="1"/>
                  </a:cubicBezTo>
                  <a:close/>
                </a:path>
              </a:pathLst>
            </a:custGeom>
            <a:solidFill>
              <a:srgbClr val="EDC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6571725" y="5099975"/>
              <a:ext cx="427825" cy="260200"/>
            </a:xfrm>
            <a:custGeom>
              <a:avLst/>
              <a:gdLst/>
              <a:ahLst/>
              <a:cxnLst/>
              <a:rect l="l" t="t" r="r" b="b"/>
              <a:pathLst>
                <a:path w="17113" h="10408" extrusionOk="0">
                  <a:moveTo>
                    <a:pt x="0" y="0"/>
                  </a:moveTo>
                  <a:cubicBezTo>
                    <a:pt x="0" y="0"/>
                    <a:pt x="3169" y="3102"/>
                    <a:pt x="3469" y="4070"/>
                  </a:cubicBezTo>
                  <a:cubicBezTo>
                    <a:pt x="3503" y="4203"/>
                    <a:pt x="3603" y="6872"/>
                    <a:pt x="3736" y="10408"/>
                  </a:cubicBezTo>
                  <a:lnTo>
                    <a:pt x="17112" y="10408"/>
                  </a:lnTo>
                  <a:lnTo>
                    <a:pt x="16445" y="1601"/>
                  </a:lnTo>
                  <a:lnTo>
                    <a:pt x="14744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44"/>
          <p:cNvSpPr/>
          <p:nvPr/>
        </p:nvSpPr>
        <p:spPr>
          <a:xfrm rot="10800000">
            <a:off x="5952497" y="3628663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4"/>
          <p:cNvSpPr/>
          <p:nvPr/>
        </p:nvSpPr>
        <p:spPr>
          <a:xfrm rot="10800000">
            <a:off x="7276929" y="469388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4"/>
          <p:cNvSpPr/>
          <p:nvPr/>
        </p:nvSpPr>
        <p:spPr>
          <a:xfrm rot="10800000">
            <a:off x="7135579" y="381758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4"/>
          <p:cNvSpPr/>
          <p:nvPr/>
        </p:nvSpPr>
        <p:spPr>
          <a:xfrm>
            <a:off x="7035617" y="1021361"/>
            <a:ext cx="151868" cy="203057"/>
          </a:xfrm>
          <a:custGeom>
            <a:avLst/>
            <a:gdLst/>
            <a:ahLst/>
            <a:cxnLst/>
            <a:rect l="l" t="t" r="r" b="b"/>
            <a:pathLst>
              <a:path w="2596" h="3471" extrusionOk="0">
                <a:moveTo>
                  <a:pt x="1298" y="0"/>
                </a:moveTo>
                <a:cubicBezTo>
                  <a:pt x="1280" y="0"/>
                  <a:pt x="1262" y="9"/>
                  <a:pt x="1262" y="27"/>
                </a:cubicBezTo>
                <a:cubicBezTo>
                  <a:pt x="1108" y="920"/>
                  <a:pt x="667" y="1598"/>
                  <a:pt x="12" y="1717"/>
                </a:cubicBezTo>
                <a:lnTo>
                  <a:pt x="0" y="1741"/>
                </a:lnTo>
                <a:lnTo>
                  <a:pt x="0" y="1753"/>
                </a:lnTo>
                <a:lnTo>
                  <a:pt x="12" y="1753"/>
                </a:lnTo>
                <a:cubicBezTo>
                  <a:pt x="667" y="1872"/>
                  <a:pt x="1108" y="2551"/>
                  <a:pt x="1262" y="3444"/>
                </a:cubicBezTo>
                <a:cubicBezTo>
                  <a:pt x="1262" y="3462"/>
                  <a:pt x="1280" y="3471"/>
                  <a:pt x="1298" y="3471"/>
                </a:cubicBezTo>
                <a:cubicBezTo>
                  <a:pt x="1316" y="3471"/>
                  <a:pt x="1334" y="3462"/>
                  <a:pt x="1334" y="3444"/>
                </a:cubicBezTo>
                <a:cubicBezTo>
                  <a:pt x="1489" y="2551"/>
                  <a:pt x="1929" y="1872"/>
                  <a:pt x="2584" y="1753"/>
                </a:cubicBezTo>
                <a:lnTo>
                  <a:pt x="2596" y="1753"/>
                </a:lnTo>
                <a:cubicBezTo>
                  <a:pt x="2596" y="1741"/>
                  <a:pt x="2596" y="1717"/>
                  <a:pt x="2584" y="1717"/>
                </a:cubicBezTo>
                <a:cubicBezTo>
                  <a:pt x="1929" y="1598"/>
                  <a:pt x="1489" y="920"/>
                  <a:pt x="1334" y="27"/>
                </a:cubicBezTo>
                <a:cubicBezTo>
                  <a:pt x="1334" y="9"/>
                  <a:pt x="1316" y="0"/>
                  <a:pt x="12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4"/>
          <p:cNvSpPr/>
          <p:nvPr/>
        </p:nvSpPr>
        <p:spPr>
          <a:xfrm>
            <a:off x="7585872" y="4388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4"/>
          <p:cNvSpPr/>
          <p:nvPr/>
        </p:nvSpPr>
        <p:spPr>
          <a:xfrm>
            <a:off x="7187425" y="1270339"/>
            <a:ext cx="98984" cy="129931"/>
          </a:xfrm>
          <a:custGeom>
            <a:avLst/>
            <a:gdLst/>
            <a:ahLst/>
            <a:cxnLst/>
            <a:rect l="l" t="t" r="r" b="b"/>
            <a:pathLst>
              <a:path w="1692" h="2221" extrusionOk="0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4"/>
          <p:cNvSpPr/>
          <p:nvPr/>
        </p:nvSpPr>
        <p:spPr>
          <a:xfrm>
            <a:off x="6744460" y="286302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4"/>
          <p:cNvSpPr/>
          <p:nvPr/>
        </p:nvSpPr>
        <p:spPr>
          <a:xfrm>
            <a:off x="6624650" y="436063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4"/>
          <p:cNvSpPr/>
          <p:nvPr/>
        </p:nvSpPr>
        <p:spPr>
          <a:xfrm>
            <a:off x="6081356" y="1204877"/>
            <a:ext cx="98282" cy="130457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4"/>
          <p:cNvSpPr/>
          <p:nvPr/>
        </p:nvSpPr>
        <p:spPr>
          <a:xfrm>
            <a:off x="4152010" y="29589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4"/>
          <p:cNvSpPr/>
          <p:nvPr/>
        </p:nvSpPr>
        <p:spPr>
          <a:xfrm>
            <a:off x="6782777" y="1420100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4"/>
          <p:cNvSpPr/>
          <p:nvPr/>
        </p:nvSpPr>
        <p:spPr>
          <a:xfrm>
            <a:off x="4862440" y="818656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4"/>
          <p:cNvSpPr/>
          <p:nvPr/>
        </p:nvSpPr>
        <p:spPr>
          <a:xfrm>
            <a:off x="5303358" y="152570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4"/>
          <p:cNvSpPr/>
          <p:nvPr/>
        </p:nvSpPr>
        <p:spPr>
          <a:xfrm>
            <a:off x="4764276" y="642745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4"/>
          <p:cNvSpPr/>
          <p:nvPr/>
        </p:nvSpPr>
        <p:spPr>
          <a:xfrm>
            <a:off x="5200280" y="1601159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6" name="Google Shape;1306;p44"/>
          <p:cNvGrpSpPr/>
          <p:nvPr/>
        </p:nvGrpSpPr>
        <p:grpSpPr>
          <a:xfrm rot="-743781">
            <a:off x="5563061" y="470768"/>
            <a:ext cx="1047900" cy="1376745"/>
            <a:chOff x="6835336" y="2503331"/>
            <a:chExt cx="1595431" cy="2096098"/>
          </a:xfrm>
        </p:grpSpPr>
        <p:sp>
          <p:nvSpPr>
            <p:cNvPr id="1307" name="Google Shape;1307;p44"/>
            <p:cNvSpPr/>
            <p:nvPr/>
          </p:nvSpPr>
          <p:spPr>
            <a:xfrm flipH="1">
              <a:off x="7228198" y="2847374"/>
              <a:ext cx="1188845" cy="1452218"/>
            </a:xfrm>
            <a:custGeom>
              <a:avLst/>
              <a:gdLst/>
              <a:ahLst/>
              <a:cxnLst/>
              <a:rect l="l" t="t" r="r" b="b"/>
              <a:pathLst>
                <a:path w="11348" h="13862" extrusionOk="0">
                  <a:moveTo>
                    <a:pt x="5815" y="0"/>
                  </a:moveTo>
                  <a:cubicBezTo>
                    <a:pt x="3450" y="0"/>
                    <a:pt x="1239" y="1604"/>
                    <a:pt x="477" y="4063"/>
                  </a:cubicBezTo>
                  <a:cubicBezTo>
                    <a:pt x="1" y="5622"/>
                    <a:pt x="239" y="6718"/>
                    <a:pt x="608" y="7777"/>
                  </a:cubicBezTo>
                  <a:cubicBezTo>
                    <a:pt x="1072" y="9135"/>
                    <a:pt x="1739" y="10432"/>
                    <a:pt x="1382" y="12635"/>
                  </a:cubicBezTo>
                  <a:lnTo>
                    <a:pt x="5013" y="13861"/>
                  </a:lnTo>
                  <a:cubicBezTo>
                    <a:pt x="6882" y="10373"/>
                    <a:pt x="9633" y="11123"/>
                    <a:pt x="10942" y="7611"/>
                  </a:cubicBezTo>
                  <a:cubicBezTo>
                    <a:pt x="11180" y="6956"/>
                    <a:pt x="11311" y="6289"/>
                    <a:pt x="11311" y="5634"/>
                  </a:cubicBezTo>
                  <a:cubicBezTo>
                    <a:pt x="11347" y="3265"/>
                    <a:pt x="9930" y="1050"/>
                    <a:pt x="7597" y="312"/>
                  </a:cubicBezTo>
                  <a:cubicBezTo>
                    <a:pt x="7007" y="100"/>
                    <a:pt x="6406" y="0"/>
                    <a:pt x="5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 flipH="1">
              <a:off x="7228198" y="2845488"/>
              <a:ext cx="1188845" cy="993672"/>
            </a:xfrm>
            <a:custGeom>
              <a:avLst/>
              <a:gdLst/>
              <a:ahLst/>
              <a:cxnLst/>
              <a:rect l="l" t="t" r="r" b="b"/>
              <a:pathLst>
                <a:path w="11348" h="9485" extrusionOk="0">
                  <a:moveTo>
                    <a:pt x="5828" y="0"/>
                  </a:moveTo>
                  <a:cubicBezTo>
                    <a:pt x="3458" y="0"/>
                    <a:pt x="1240" y="1604"/>
                    <a:pt x="477" y="4057"/>
                  </a:cubicBezTo>
                  <a:cubicBezTo>
                    <a:pt x="1" y="5640"/>
                    <a:pt x="239" y="6736"/>
                    <a:pt x="608" y="7795"/>
                  </a:cubicBezTo>
                  <a:cubicBezTo>
                    <a:pt x="870" y="8045"/>
                    <a:pt x="1144" y="8272"/>
                    <a:pt x="1441" y="8462"/>
                  </a:cubicBezTo>
                  <a:cubicBezTo>
                    <a:pt x="2156" y="8926"/>
                    <a:pt x="2989" y="9236"/>
                    <a:pt x="3822" y="9379"/>
                  </a:cubicBezTo>
                  <a:cubicBezTo>
                    <a:pt x="3882" y="9391"/>
                    <a:pt x="3941" y="9391"/>
                    <a:pt x="4001" y="9403"/>
                  </a:cubicBezTo>
                  <a:cubicBezTo>
                    <a:pt x="4406" y="9455"/>
                    <a:pt x="4847" y="9484"/>
                    <a:pt x="5304" y="9484"/>
                  </a:cubicBezTo>
                  <a:cubicBezTo>
                    <a:pt x="7036" y="9484"/>
                    <a:pt x="9005" y="9063"/>
                    <a:pt x="10192" y="7867"/>
                  </a:cubicBezTo>
                  <a:cubicBezTo>
                    <a:pt x="10418" y="7652"/>
                    <a:pt x="10609" y="7414"/>
                    <a:pt x="10776" y="7129"/>
                  </a:cubicBezTo>
                  <a:cubicBezTo>
                    <a:pt x="11061" y="6640"/>
                    <a:pt x="11240" y="6140"/>
                    <a:pt x="11311" y="5640"/>
                  </a:cubicBezTo>
                  <a:cubicBezTo>
                    <a:pt x="11347" y="3271"/>
                    <a:pt x="9930" y="1056"/>
                    <a:pt x="7597" y="306"/>
                  </a:cubicBezTo>
                  <a:cubicBezTo>
                    <a:pt x="7011" y="98"/>
                    <a:pt x="6415" y="0"/>
                    <a:pt x="5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 flipH="1">
              <a:off x="7293046" y="3182406"/>
              <a:ext cx="1059358" cy="804366"/>
            </a:xfrm>
            <a:custGeom>
              <a:avLst/>
              <a:gdLst/>
              <a:ahLst/>
              <a:cxnLst/>
              <a:rect l="l" t="t" r="r" b="b"/>
              <a:pathLst>
                <a:path w="10112" h="7678" extrusionOk="0">
                  <a:moveTo>
                    <a:pt x="4875" y="0"/>
                  </a:moveTo>
                  <a:cubicBezTo>
                    <a:pt x="2796" y="0"/>
                    <a:pt x="999" y="1773"/>
                    <a:pt x="634" y="3567"/>
                  </a:cubicBezTo>
                  <a:cubicBezTo>
                    <a:pt x="0" y="6223"/>
                    <a:pt x="2317" y="7678"/>
                    <a:pt x="4717" y="7678"/>
                  </a:cubicBezTo>
                  <a:cubicBezTo>
                    <a:pt x="6331" y="7678"/>
                    <a:pt x="7983" y="7020"/>
                    <a:pt x="8801" y="5627"/>
                  </a:cubicBezTo>
                  <a:cubicBezTo>
                    <a:pt x="10111" y="3043"/>
                    <a:pt x="7718" y="353"/>
                    <a:pt x="5349" y="31"/>
                  </a:cubicBezTo>
                  <a:cubicBezTo>
                    <a:pt x="5189" y="10"/>
                    <a:pt x="5031" y="0"/>
                    <a:pt x="48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 flipH="1">
              <a:off x="7505190" y="2898708"/>
              <a:ext cx="682109" cy="247135"/>
            </a:xfrm>
            <a:custGeom>
              <a:avLst/>
              <a:gdLst/>
              <a:ahLst/>
              <a:cxnLst/>
              <a:rect l="l" t="t" r="r" b="b"/>
              <a:pathLst>
                <a:path w="6511" h="2359" extrusionOk="0">
                  <a:moveTo>
                    <a:pt x="3713" y="1"/>
                  </a:moveTo>
                  <a:cubicBezTo>
                    <a:pt x="2320" y="1"/>
                    <a:pt x="903" y="655"/>
                    <a:pt x="522" y="1263"/>
                  </a:cubicBezTo>
                  <a:cubicBezTo>
                    <a:pt x="0" y="2001"/>
                    <a:pt x="1029" y="2358"/>
                    <a:pt x="2333" y="2358"/>
                  </a:cubicBezTo>
                  <a:cubicBezTo>
                    <a:pt x="3469" y="2358"/>
                    <a:pt x="4813" y="2087"/>
                    <a:pt x="5523" y="1560"/>
                  </a:cubicBezTo>
                  <a:cubicBezTo>
                    <a:pt x="6511" y="727"/>
                    <a:pt x="5189" y="13"/>
                    <a:pt x="371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 flipH="1">
              <a:off x="8131251" y="3131072"/>
              <a:ext cx="166049" cy="156201"/>
            </a:xfrm>
            <a:custGeom>
              <a:avLst/>
              <a:gdLst/>
              <a:ahLst/>
              <a:cxnLst/>
              <a:rect l="l" t="t" r="r" b="b"/>
              <a:pathLst>
                <a:path w="1585" h="1491" extrusionOk="0">
                  <a:moveTo>
                    <a:pt x="922" y="0"/>
                  </a:moveTo>
                  <a:cubicBezTo>
                    <a:pt x="796" y="0"/>
                    <a:pt x="669" y="28"/>
                    <a:pt x="560" y="81"/>
                  </a:cubicBezTo>
                  <a:cubicBezTo>
                    <a:pt x="167" y="283"/>
                    <a:pt x="1" y="783"/>
                    <a:pt x="108" y="1116"/>
                  </a:cubicBezTo>
                  <a:cubicBezTo>
                    <a:pt x="180" y="1382"/>
                    <a:pt x="368" y="1491"/>
                    <a:pt x="586" y="1491"/>
                  </a:cubicBezTo>
                  <a:cubicBezTo>
                    <a:pt x="1014" y="1491"/>
                    <a:pt x="1560" y="1070"/>
                    <a:pt x="1584" y="581"/>
                  </a:cubicBezTo>
                  <a:cubicBezTo>
                    <a:pt x="1575" y="185"/>
                    <a:pt x="1250" y="0"/>
                    <a:pt x="9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 flipH="1">
              <a:off x="7729696" y="3732308"/>
              <a:ext cx="449117" cy="268716"/>
            </a:xfrm>
            <a:custGeom>
              <a:avLst/>
              <a:gdLst/>
              <a:ahLst/>
              <a:cxnLst/>
              <a:rect l="l" t="t" r="r" b="b"/>
              <a:pathLst>
                <a:path w="4287" h="2565" extrusionOk="0">
                  <a:moveTo>
                    <a:pt x="1406" y="342"/>
                  </a:moveTo>
                  <a:cubicBezTo>
                    <a:pt x="1477" y="390"/>
                    <a:pt x="1537" y="426"/>
                    <a:pt x="1596" y="473"/>
                  </a:cubicBezTo>
                  <a:cubicBezTo>
                    <a:pt x="1727" y="592"/>
                    <a:pt x="1787" y="747"/>
                    <a:pt x="1787" y="878"/>
                  </a:cubicBezTo>
                  <a:cubicBezTo>
                    <a:pt x="1787" y="997"/>
                    <a:pt x="1751" y="1104"/>
                    <a:pt x="1656" y="1176"/>
                  </a:cubicBezTo>
                  <a:cubicBezTo>
                    <a:pt x="1595" y="1226"/>
                    <a:pt x="1501" y="1276"/>
                    <a:pt x="1401" y="1276"/>
                  </a:cubicBezTo>
                  <a:cubicBezTo>
                    <a:pt x="1383" y="1276"/>
                    <a:pt x="1364" y="1275"/>
                    <a:pt x="1346" y="1271"/>
                  </a:cubicBezTo>
                  <a:cubicBezTo>
                    <a:pt x="1215" y="1235"/>
                    <a:pt x="1132" y="1128"/>
                    <a:pt x="1108" y="1092"/>
                  </a:cubicBezTo>
                  <a:cubicBezTo>
                    <a:pt x="1036" y="949"/>
                    <a:pt x="1013" y="819"/>
                    <a:pt x="1060" y="688"/>
                  </a:cubicBezTo>
                  <a:cubicBezTo>
                    <a:pt x="1120" y="557"/>
                    <a:pt x="1239" y="414"/>
                    <a:pt x="1406" y="342"/>
                  </a:cubicBezTo>
                  <a:close/>
                  <a:moveTo>
                    <a:pt x="3013" y="854"/>
                  </a:moveTo>
                  <a:cubicBezTo>
                    <a:pt x="3156" y="1092"/>
                    <a:pt x="3203" y="1354"/>
                    <a:pt x="3096" y="1592"/>
                  </a:cubicBezTo>
                  <a:cubicBezTo>
                    <a:pt x="3043" y="1730"/>
                    <a:pt x="2925" y="1848"/>
                    <a:pt x="2766" y="1848"/>
                  </a:cubicBezTo>
                  <a:cubicBezTo>
                    <a:pt x="2746" y="1848"/>
                    <a:pt x="2725" y="1846"/>
                    <a:pt x="2703" y="1842"/>
                  </a:cubicBezTo>
                  <a:cubicBezTo>
                    <a:pt x="2584" y="1831"/>
                    <a:pt x="2489" y="1747"/>
                    <a:pt x="2441" y="1664"/>
                  </a:cubicBezTo>
                  <a:cubicBezTo>
                    <a:pt x="2406" y="1592"/>
                    <a:pt x="2406" y="1509"/>
                    <a:pt x="2418" y="1390"/>
                  </a:cubicBezTo>
                  <a:cubicBezTo>
                    <a:pt x="2441" y="1271"/>
                    <a:pt x="2537" y="914"/>
                    <a:pt x="2918" y="854"/>
                  </a:cubicBezTo>
                  <a:close/>
                  <a:moveTo>
                    <a:pt x="872" y="0"/>
                  </a:moveTo>
                  <a:cubicBezTo>
                    <a:pt x="631" y="0"/>
                    <a:pt x="401" y="67"/>
                    <a:pt x="239" y="223"/>
                  </a:cubicBezTo>
                  <a:cubicBezTo>
                    <a:pt x="84" y="390"/>
                    <a:pt x="1" y="628"/>
                    <a:pt x="48" y="890"/>
                  </a:cubicBezTo>
                  <a:cubicBezTo>
                    <a:pt x="84" y="1116"/>
                    <a:pt x="203" y="1342"/>
                    <a:pt x="322" y="1545"/>
                  </a:cubicBezTo>
                  <a:cubicBezTo>
                    <a:pt x="330" y="1577"/>
                    <a:pt x="359" y="1592"/>
                    <a:pt x="392" y="1592"/>
                  </a:cubicBezTo>
                  <a:cubicBezTo>
                    <a:pt x="408" y="1592"/>
                    <a:pt x="425" y="1588"/>
                    <a:pt x="441" y="1581"/>
                  </a:cubicBezTo>
                  <a:cubicBezTo>
                    <a:pt x="477" y="1557"/>
                    <a:pt x="501" y="1497"/>
                    <a:pt x="465" y="1461"/>
                  </a:cubicBezTo>
                  <a:cubicBezTo>
                    <a:pt x="346" y="1259"/>
                    <a:pt x="239" y="1069"/>
                    <a:pt x="215" y="866"/>
                  </a:cubicBezTo>
                  <a:cubicBezTo>
                    <a:pt x="203" y="747"/>
                    <a:pt x="179" y="521"/>
                    <a:pt x="358" y="342"/>
                  </a:cubicBezTo>
                  <a:cubicBezTo>
                    <a:pt x="489" y="226"/>
                    <a:pt x="673" y="172"/>
                    <a:pt x="868" y="172"/>
                  </a:cubicBezTo>
                  <a:cubicBezTo>
                    <a:pt x="991" y="172"/>
                    <a:pt x="1119" y="193"/>
                    <a:pt x="1239" y="235"/>
                  </a:cubicBezTo>
                  <a:cubicBezTo>
                    <a:pt x="1096" y="330"/>
                    <a:pt x="989" y="461"/>
                    <a:pt x="929" y="604"/>
                  </a:cubicBezTo>
                  <a:cubicBezTo>
                    <a:pt x="858" y="807"/>
                    <a:pt x="882" y="997"/>
                    <a:pt x="989" y="1176"/>
                  </a:cubicBezTo>
                  <a:cubicBezTo>
                    <a:pt x="1036" y="1247"/>
                    <a:pt x="1132" y="1378"/>
                    <a:pt x="1334" y="1426"/>
                  </a:cubicBezTo>
                  <a:cubicBezTo>
                    <a:pt x="1368" y="1434"/>
                    <a:pt x="1402" y="1437"/>
                    <a:pt x="1436" y="1437"/>
                  </a:cubicBezTo>
                  <a:cubicBezTo>
                    <a:pt x="1560" y="1437"/>
                    <a:pt x="1684" y="1388"/>
                    <a:pt x="1787" y="1295"/>
                  </a:cubicBezTo>
                  <a:cubicBezTo>
                    <a:pt x="1906" y="1176"/>
                    <a:pt x="1989" y="1021"/>
                    <a:pt x="1989" y="866"/>
                  </a:cubicBezTo>
                  <a:cubicBezTo>
                    <a:pt x="2001" y="664"/>
                    <a:pt x="1906" y="473"/>
                    <a:pt x="1751" y="330"/>
                  </a:cubicBezTo>
                  <a:cubicBezTo>
                    <a:pt x="1715" y="295"/>
                    <a:pt x="1691" y="283"/>
                    <a:pt x="1656" y="247"/>
                  </a:cubicBezTo>
                  <a:cubicBezTo>
                    <a:pt x="1727" y="234"/>
                    <a:pt x="1801" y="228"/>
                    <a:pt x="1877" y="228"/>
                  </a:cubicBezTo>
                  <a:cubicBezTo>
                    <a:pt x="2220" y="228"/>
                    <a:pt x="2593" y="356"/>
                    <a:pt x="2846" y="580"/>
                  </a:cubicBezTo>
                  <a:lnTo>
                    <a:pt x="2906" y="640"/>
                  </a:lnTo>
                  <a:cubicBezTo>
                    <a:pt x="2501" y="699"/>
                    <a:pt x="2310" y="1021"/>
                    <a:pt x="2263" y="1319"/>
                  </a:cubicBezTo>
                  <a:cubicBezTo>
                    <a:pt x="2251" y="1426"/>
                    <a:pt x="2239" y="1581"/>
                    <a:pt x="2310" y="1711"/>
                  </a:cubicBezTo>
                  <a:cubicBezTo>
                    <a:pt x="2382" y="1854"/>
                    <a:pt x="2537" y="1962"/>
                    <a:pt x="2703" y="1997"/>
                  </a:cubicBezTo>
                  <a:cubicBezTo>
                    <a:pt x="2726" y="2000"/>
                    <a:pt x="2748" y="2002"/>
                    <a:pt x="2770" y="2002"/>
                  </a:cubicBezTo>
                  <a:cubicBezTo>
                    <a:pt x="3013" y="2002"/>
                    <a:pt x="3211" y="1826"/>
                    <a:pt x="3299" y="1640"/>
                  </a:cubicBezTo>
                  <a:cubicBezTo>
                    <a:pt x="3394" y="1378"/>
                    <a:pt x="3382" y="1116"/>
                    <a:pt x="3263" y="866"/>
                  </a:cubicBezTo>
                  <a:lnTo>
                    <a:pt x="3263" y="866"/>
                  </a:lnTo>
                  <a:cubicBezTo>
                    <a:pt x="3453" y="926"/>
                    <a:pt x="3656" y="1045"/>
                    <a:pt x="3775" y="1176"/>
                  </a:cubicBezTo>
                  <a:cubicBezTo>
                    <a:pt x="3977" y="1402"/>
                    <a:pt x="4084" y="1640"/>
                    <a:pt x="4049" y="1866"/>
                  </a:cubicBezTo>
                  <a:cubicBezTo>
                    <a:pt x="4025" y="2104"/>
                    <a:pt x="3846" y="2295"/>
                    <a:pt x="3572" y="2378"/>
                  </a:cubicBezTo>
                  <a:cubicBezTo>
                    <a:pt x="3537" y="2402"/>
                    <a:pt x="3501" y="2462"/>
                    <a:pt x="3513" y="2497"/>
                  </a:cubicBezTo>
                  <a:cubicBezTo>
                    <a:pt x="3513" y="2534"/>
                    <a:pt x="3542" y="2564"/>
                    <a:pt x="3600" y="2564"/>
                  </a:cubicBezTo>
                  <a:cubicBezTo>
                    <a:pt x="3616" y="2564"/>
                    <a:pt x="3635" y="2562"/>
                    <a:pt x="3656" y="2557"/>
                  </a:cubicBezTo>
                  <a:lnTo>
                    <a:pt x="3668" y="2557"/>
                  </a:lnTo>
                  <a:cubicBezTo>
                    <a:pt x="3989" y="2438"/>
                    <a:pt x="4215" y="2188"/>
                    <a:pt x="4263" y="1890"/>
                  </a:cubicBezTo>
                  <a:cubicBezTo>
                    <a:pt x="4287" y="1604"/>
                    <a:pt x="4168" y="1307"/>
                    <a:pt x="3930" y="1057"/>
                  </a:cubicBezTo>
                  <a:cubicBezTo>
                    <a:pt x="3775" y="878"/>
                    <a:pt x="3489" y="699"/>
                    <a:pt x="3180" y="652"/>
                  </a:cubicBezTo>
                  <a:cubicBezTo>
                    <a:pt x="3132" y="580"/>
                    <a:pt x="3072" y="521"/>
                    <a:pt x="3001" y="461"/>
                  </a:cubicBezTo>
                  <a:cubicBezTo>
                    <a:pt x="2706" y="211"/>
                    <a:pt x="2269" y="68"/>
                    <a:pt x="1879" y="68"/>
                  </a:cubicBezTo>
                  <a:cubicBezTo>
                    <a:pt x="1749" y="68"/>
                    <a:pt x="1625" y="84"/>
                    <a:pt x="1513" y="116"/>
                  </a:cubicBezTo>
                  <a:cubicBezTo>
                    <a:pt x="1489" y="116"/>
                    <a:pt x="1477" y="128"/>
                    <a:pt x="1465" y="128"/>
                  </a:cubicBezTo>
                  <a:cubicBezTo>
                    <a:pt x="1281" y="47"/>
                    <a:pt x="1072" y="0"/>
                    <a:pt x="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 flipH="1">
              <a:off x="8209928" y="3619688"/>
              <a:ext cx="21267" cy="567603"/>
            </a:xfrm>
            <a:custGeom>
              <a:avLst/>
              <a:gdLst/>
              <a:ahLst/>
              <a:cxnLst/>
              <a:rect l="l" t="t" r="r" b="b"/>
              <a:pathLst>
                <a:path w="203" h="5418" extrusionOk="0">
                  <a:moveTo>
                    <a:pt x="48" y="0"/>
                  </a:moveTo>
                  <a:cubicBezTo>
                    <a:pt x="12" y="0"/>
                    <a:pt x="1" y="24"/>
                    <a:pt x="1" y="48"/>
                  </a:cubicBezTo>
                  <a:lnTo>
                    <a:pt x="120" y="5382"/>
                  </a:lnTo>
                  <a:cubicBezTo>
                    <a:pt x="120" y="5406"/>
                    <a:pt x="132" y="5418"/>
                    <a:pt x="167" y="5418"/>
                  </a:cubicBezTo>
                  <a:cubicBezTo>
                    <a:pt x="191" y="5418"/>
                    <a:pt x="203" y="5394"/>
                    <a:pt x="203" y="5382"/>
                  </a:cubicBezTo>
                  <a:lnTo>
                    <a:pt x="84" y="48"/>
                  </a:lnTo>
                  <a:cubicBezTo>
                    <a:pt x="84" y="24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 flipH="1">
              <a:off x="7593715" y="3834557"/>
              <a:ext cx="360593" cy="443774"/>
            </a:xfrm>
            <a:custGeom>
              <a:avLst/>
              <a:gdLst/>
              <a:ahLst/>
              <a:cxnLst/>
              <a:rect l="l" t="t" r="r" b="b"/>
              <a:pathLst>
                <a:path w="3442" h="4236" extrusionOk="0">
                  <a:moveTo>
                    <a:pt x="3400" y="0"/>
                  </a:moveTo>
                  <a:cubicBezTo>
                    <a:pt x="3388" y="0"/>
                    <a:pt x="3376" y="3"/>
                    <a:pt x="3370" y="9"/>
                  </a:cubicBezTo>
                  <a:lnTo>
                    <a:pt x="25" y="4164"/>
                  </a:lnTo>
                  <a:cubicBezTo>
                    <a:pt x="1" y="4176"/>
                    <a:pt x="1" y="4200"/>
                    <a:pt x="25" y="4224"/>
                  </a:cubicBezTo>
                  <a:cubicBezTo>
                    <a:pt x="25" y="4236"/>
                    <a:pt x="36" y="4236"/>
                    <a:pt x="48" y="4236"/>
                  </a:cubicBezTo>
                  <a:cubicBezTo>
                    <a:pt x="60" y="4236"/>
                    <a:pt x="84" y="4236"/>
                    <a:pt x="84" y="4224"/>
                  </a:cubicBezTo>
                  <a:lnTo>
                    <a:pt x="3430" y="69"/>
                  </a:lnTo>
                  <a:cubicBezTo>
                    <a:pt x="3442" y="57"/>
                    <a:pt x="3442" y="21"/>
                    <a:pt x="3430" y="9"/>
                  </a:cubicBezTo>
                  <a:cubicBezTo>
                    <a:pt x="3424" y="3"/>
                    <a:pt x="3412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 flipH="1">
              <a:off x="7900564" y="4174723"/>
              <a:ext cx="410459" cy="424707"/>
            </a:xfrm>
            <a:custGeom>
              <a:avLst/>
              <a:gdLst/>
              <a:ahLst/>
              <a:cxnLst/>
              <a:rect l="l" t="t" r="r" b="b"/>
              <a:pathLst>
                <a:path w="3918" h="40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cubicBezTo>
                    <a:pt x="989" y="3965"/>
                    <a:pt x="1001" y="3965"/>
                    <a:pt x="1013" y="3965"/>
                  </a:cubicBezTo>
                  <a:cubicBezTo>
                    <a:pt x="1192" y="4025"/>
                    <a:pt x="1374" y="4054"/>
                    <a:pt x="1548" y="4054"/>
                  </a:cubicBezTo>
                  <a:cubicBezTo>
                    <a:pt x="1965" y="4054"/>
                    <a:pt x="2336" y="3890"/>
                    <a:pt x="2513" y="3596"/>
                  </a:cubicBezTo>
                  <a:lnTo>
                    <a:pt x="3918" y="1191"/>
                  </a:ln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 flipH="1">
              <a:off x="8080127" y="4174723"/>
              <a:ext cx="230897" cy="414231"/>
            </a:xfrm>
            <a:custGeom>
              <a:avLst/>
              <a:gdLst/>
              <a:ahLst/>
              <a:cxnLst/>
              <a:rect l="l" t="t" r="r" b="b"/>
              <a:pathLst>
                <a:path w="2204" h="39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 flipH="1">
              <a:off x="7845668" y="4137322"/>
              <a:ext cx="470384" cy="187106"/>
            </a:xfrm>
            <a:custGeom>
              <a:avLst/>
              <a:gdLst/>
              <a:ahLst/>
              <a:cxnLst/>
              <a:rect l="l" t="t" r="r" b="b"/>
              <a:pathLst>
                <a:path w="4490" h="1786" extrusionOk="0">
                  <a:moveTo>
                    <a:pt x="276" y="1"/>
                  </a:moveTo>
                  <a:cubicBezTo>
                    <a:pt x="164" y="1"/>
                    <a:pt x="71" y="56"/>
                    <a:pt x="37" y="143"/>
                  </a:cubicBezTo>
                  <a:cubicBezTo>
                    <a:pt x="1" y="179"/>
                    <a:pt x="1" y="215"/>
                    <a:pt x="25" y="227"/>
                  </a:cubicBezTo>
                  <a:cubicBezTo>
                    <a:pt x="37" y="334"/>
                    <a:pt x="120" y="417"/>
                    <a:pt x="263" y="465"/>
                  </a:cubicBezTo>
                  <a:lnTo>
                    <a:pt x="1811" y="989"/>
                  </a:lnTo>
                  <a:lnTo>
                    <a:pt x="4097" y="1763"/>
                  </a:lnTo>
                  <a:cubicBezTo>
                    <a:pt x="4141" y="1779"/>
                    <a:pt x="4186" y="1786"/>
                    <a:pt x="4228" y="1786"/>
                  </a:cubicBezTo>
                  <a:cubicBezTo>
                    <a:pt x="4343" y="1786"/>
                    <a:pt x="4440" y="1731"/>
                    <a:pt x="4466" y="1644"/>
                  </a:cubicBezTo>
                  <a:cubicBezTo>
                    <a:pt x="4490" y="1608"/>
                    <a:pt x="4490" y="1596"/>
                    <a:pt x="4490" y="1572"/>
                  </a:cubicBezTo>
                  <a:cubicBezTo>
                    <a:pt x="4466" y="1465"/>
                    <a:pt x="4382" y="1370"/>
                    <a:pt x="4251" y="1334"/>
                  </a:cubicBezTo>
                  <a:lnTo>
                    <a:pt x="1965" y="560"/>
                  </a:lnTo>
                  <a:lnTo>
                    <a:pt x="406" y="24"/>
                  </a:lnTo>
                  <a:cubicBezTo>
                    <a:pt x="361" y="8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 flipH="1">
              <a:off x="7894278" y="4230876"/>
              <a:ext cx="431726" cy="174639"/>
            </a:xfrm>
            <a:custGeom>
              <a:avLst/>
              <a:gdLst/>
              <a:ahLst/>
              <a:cxnLst/>
              <a:rect l="l" t="t" r="r" b="b"/>
              <a:pathLst>
                <a:path w="4121" h="1667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55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3727" y="1644"/>
                  </a:lnTo>
                  <a:cubicBezTo>
                    <a:pt x="3772" y="1659"/>
                    <a:pt x="3817" y="1667"/>
                    <a:pt x="3859" y="1667"/>
                  </a:cubicBezTo>
                  <a:cubicBezTo>
                    <a:pt x="3975" y="1667"/>
                    <a:pt x="4073" y="1612"/>
                    <a:pt x="4108" y="1524"/>
                  </a:cubicBezTo>
                  <a:cubicBezTo>
                    <a:pt x="4120" y="1489"/>
                    <a:pt x="4120" y="1477"/>
                    <a:pt x="4120" y="1453"/>
                  </a:cubicBezTo>
                  <a:cubicBezTo>
                    <a:pt x="4108" y="1346"/>
                    <a:pt x="4013" y="1251"/>
                    <a:pt x="3882" y="1215"/>
                  </a:cubicBez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 flipH="1">
              <a:off x="7941736" y="4324429"/>
              <a:ext cx="395478" cy="162172"/>
            </a:xfrm>
            <a:custGeom>
              <a:avLst/>
              <a:gdLst/>
              <a:ahLst/>
              <a:cxnLst/>
              <a:rect l="l" t="t" r="r" b="b"/>
              <a:pathLst>
                <a:path w="3775" h="1548" extrusionOk="0">
                  <a:moveTo>
                    <a:pt x="257" y="1"/>
                  </a:moveTo>
                  <a:cubicBezTo>
                    <a:pt x="146" y="1"/>
                    <a:pt x="47" y="56"/>
                    <a:pt x="12" y="143"/>
                  </a:cubicBezTo>
                  <a:cubicBezTo>
                    <a:pt x="1" y="143"/>
                    <a:pt x="1" y="167"/>
                    <a:pt x="1" y="203"/>
                  </a:cubicBezTo>
                  <a:cubicBezTo>
                    <a:pt x="12" y="298"/>
                    <a:pt x="108" y="393"/>
                    <a:pt x="239" y="441"/>
                  </a:cubicBezTo>
                  <a:lnTo>
                    <a:pt x="1394" y="834"/>
                  </a:lnTo>
                  <a:lnTo>
                    <a:pt x="3394" y="1524"/>
                  </a:lnTo>
                  <a:cubicBezTo>
                    <a:pt x="3438" y="1540"/>
                    <a:pt x="3482" y="1548"/>
                    <a:pt x="3523" y="1548"/>
                  </a:cubicBezTo>
                  <a:cubicBezTo>
                    <a:pt x="3636" y="1548"/>
                    <a:pt x="3728" y="1493"/>
                    <a:pt x="3763" y="1405"/>
                  </a:cubicBezTo>
                  <a:cubicBezTo>
                    <a:pt x="3775" y="1370"/>
                    <a:pt x="3775" y="1358"/>
                    <a:pt x="3775" y="1334"/>
                  </a:cubicBezTo>
                  <a:cubicBezTo>
                    <a:pt x="3763" y="1227"/>
                    <a:pt x="3680" y="1132"/>
                    <a:pt x="3537" y="1096"/>
                  </a:cubicBezTo>
                  <a:lnTo>
                    <a:pt x="1560" y="417"/>
                  </a:lnTo>
                  <a:lnTo>
                    <a:pt x="382" y="24"/>
                  </a:lnTo>
                  <a:cubicBezTo>
                    <a:pt x="340" y="8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 flipH="1">
              <a:off x="7987831" y="4413059"/>
              <a:ext cx="360593" cy="149706"/>
            </a:xfrm>
            <a:custGeom>
              <a:avLst/>
              <a:gdLst/>
              <a:ahLst/>
              <a:cxnLst/>
              <a:rect l="l" t="t" r="r" b="b"/>
              <a:pathLst>
                <a:path w="3442" h="1429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3048" y="1405"/>
                  </a:lnTo>
                  <a:cubicBezTo>
                    <a:pt x="3093" y="1421"/>
                    <a:pt x="3138" y="1428"/>
                    <a:pt x="3180" y="1428"/>
                  </a:cubicBezTo>
                  <a:cubicBezTo>
                    <a:pt x="3296" y="1428"/>
                    <a:pt x="3394" y="1373"/>
                    <a:pt x="3429" y="1286"/>
                  </a:cubicBezTo>
                  <a:cubicBezTo>
                    <a:pt x="3441" y="1262"/>
                    <a:pt x="3441" y="1238"/>
                    <a:pt x="3441" y="1214"/>
                  </a:cubicBezTo>
                  <a:cubicBezTo>
                    <a:pt x="3429" y="1107"/>
                    <a:pt x="3334" y="1024"/>
                    <a:pt x="3203" y="976"/>
                  </a:cubicBez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 flipH="1">
              <a:off x="8111346" y="4138579"/>
              <a:ext cx="204706" cy="103610"/>
            </a:xfrm>
            <a:custGeom>
              <a:avLst/>
              <a:gdLst/>
              <a:ahLst/>
              <a:cxnLst/>
              <a:rect l="l" t="t" r="r" b="b"/>
              <a:pathLst>
                <a:path w="1954" h="989" extrusionOk="0">
                  <a:moveTo>
                    <a:pt x="262" y="1"/>
                  </a:moveTo>
                  <a:cubicBezTo>
                    <a:pt x="147" y="1"/>
                    <a:pt x="51" y="56"/>
                    <a:pt x="25" y="143"/>
                  </a:cubicBezTo>
                  <a:cubicBezTo>
                    <a:pt x="1" y="167"/>
                    <a:pt x="1" y="191"/>
                    <a:pt x="1" y="215"/>
                  </a:cubicBezTo>
                  <a:cubicBezTo>
                    <a:pt x="25" y="322"/>
                    <a:pt x="108" y="429"/>
                    <a:pt x="239" y="465"/>
                  </a:cubicBezTo>
                  <a:lnTo>
                    <a:pt x="1787" y="989"/>
                  </a:lnTo>
                  <a:lnTo>
                    <a:pt x="1954" y="560"/>
                  </a:lnTo>
                  <a:lnTo>
                    <a:pt x="394" y="24"/>
                  </a:lnTo>
                  <a:cubicBezTo>
                    <a:pt x="349" y="8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 flipH="1">
              <a:off x="8142565" y="4230876"/>
              <a:ext cx="183439" cy="96172"/>
            </a:xfrm>
            <a:custGeom>
              <a:avLst/>
              <a:gdLst/>
              <a:ahLst/>
              <a:cxnLst/>
              <a:rect l="l" t="t" r="r" b="b"/>
              <a:pathLst>
                <a:path w="1751" h="918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67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 flipH="1">
              <a:off x="8173680" y="4322020"/>
              <a:ext cx="163534" cy="89781"/>
            </a:xfrm>
            <a:custGeom>
              <a:avLst/>
              <a:gdLst/>
              <a:ahLst/>
              <a:cxnLst/>
              <a:rect l="l" t="t" r="r" b="b"/>
              <a:pathLst>
                <a:path w="1561" h="857" extrusionOk="0">
                  <a:moveTo>
                    <a:pt x="257" y="0"/>
                  </a:moveTo>
                  <a:cubicBezTo>
                    <a:pt x="146" y="0"/>
                    <a:pt x="47" y="55"/>
                    <a:pt x="12" y="143"/>
                  </a:cubicBezTo>
                  <a:cubicBezTo>
                    <a:pt x="1" y="178"/>
                    <a:pt x="1" y="190"/>
                    <a:pt x="1" y="226"/>
                  </a:cubicBezTo>
                  <a:cubicBezTo>
                    <a:pt x="12" y="309"/>
                    <a:pt x="108" y="416"/>
                    <a:pt x="239" y="464"/>
                  </a:cubicBezTo>
                  <a:lnTo>
                    <a:pt x="1394" y="857"/>
                  </a:lnTo>
                  <a:lnTo>
                    <a:pt x="1560" y="428"/>
                  </a:lnTo>
                  <a:lnTo>
                    <a:pt x="382" y="23"/>
                  </a:lnTo>
                  <a:cubicBezTo>
                    <a:pt x="340" y="8"/>
                    <a:pt x="29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 flipH="1">
              <a:off x="8204899" y="4413059"/>
              <a:ext cx="143525" cy="82343"/>
            </a:xfrm>
            <a:custGeom>
              <a:avLst/>
              <a:gdLst/>
              <a:ahLst/>
              <a:cxnLst/>
              <a:rect l="l" t="t" r="r" b="b"/>
              <a:pathLst>
                <a:path w="1370" h="786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44"/>
            <p:cNvGrpSpPr/>
            <p:nvPr/>
          </p:nvGrpSpPr>
          <p:grpSpPr>
            <a:xfrm flipH="1">
              <a:off x="6835336" y="2503331"/>
              <a:ext cx="1595431" cy="1513094"/>
              <a:chOff x="844375" y="2446900"/>
              <a:chExt cx="1476977" cy="1400754"/>
            </a:xfrm>
          </p:grpSpPr>
          <p:sp>
            <p:nvSpPr>
              <p:cNvPr id="1326" name="Google Shape;1326;p44"/>
              <p:cNvSpPr/>
              <p:nvPr/>
            </p:nvSpPr>
            <p:spPr>
              <a:xfrm>
                <a:off x="1643429" y="2446900"/>
                <a:ext cx="205608" cy="32111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3311" extrusionOk="0">
                    <a:moveTo>
                      <a:pt x="1" y="0"/>
                    </a:moveTo>
                    <a:lnTo>
                      <a:pt x="155" y="3191"/>
                    </a:lnTo>
                    <a:lnTo>
                      <a:pt x="584" y="3310"/>
                    </a:lnTo>
                    <a:lnTo>
                      <a:pt x="212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1969103" y="3593553"/>
                <a:ext cx="352250" cy="254101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2620" extrusionOk="0">
                    <a:moveTo>
                      <a:pt x="191" y="0"/>
                    </a:moveTo>
                    <a:lnTo>
                      <a:pt x="0" y="417"/>
                    </a:lnTo>
                    <a:lnTo>
                      <a:pt x="2286" y="2620"/>
                    </a:lnTo>
                    <a:lnTo>
                      <a:pt x="3632" y="100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1957562" y="2874119"/>
                <a:ext cx="311807" cy="2010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2073" extrusionOk="0">
                    <a:moveTo>
                      <a:pt x="3120" y="1"/>
                    </a:moveTo>
                    <a:lnTo>
                      <a:pt x="0" y="1691"/>
                    </a:lnTo>
                    <a:lnTo>
                      <a:pt x="143" y="2072"/>
                    </a:lnTo>
                    <a:lnTo>
                      <a:pt x="3215" y="123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4"/>
              <p:cNvSpPr/>
              <p:nvPr/>
            </p:nvSpPr>
            <p:spPr>
              <a:xfrm>
                <a:off x="1758938" y="2614296"/>
                <a:ext cx="219477" cy="22180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87" extrusionOk="0">
                    <a:moveTo>
                      <a:pt x="1822" y="1"/>
                    </a:moveTo>
                    <a:lnTo>
                      <a:pt x="0" y="1965"/>
                    </a:lnTo>
                    <a:lnTo>
                      <a:pt x="274" y="2287"/>
                    </a:lnTo>
                    <a:lnTo>
                      <a:pt x="2262" y="1168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>
                <a:off x="844375" y="2498884"/>
                <a:ext cx="252937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3132" extrusionOk="0">
                    <a:moveTo>
                      <a:pt x="1501" y="0"/>
                    </a:moveTo>
                    <a:lnTo>
                      <a:pt x="1" y="453"/>
                    </a:lnTo>
                    <a:lnTo>
                      <a:pt x="2251" y="3131"/>
                    </a:lnTo>
                    <a:lnTo>
                      <a:pt x="2608" y="2941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1" name="Google Shape;1331;p44"/>
          <p:cNvSpPr/>
          <p:nvPr/>
        </p:nvSpPr>
        <p:spPr>
          <a:xfrm>
            <a:off x="431354" y="6022623"/>
            <a:ext cx="151868" cy="203057"/>
          </a:xfrm>
          <a:custGeom>
            <a:avLst/>
            <a:gdLst/>
            <a:ahLst/>
            <a:cxnLst/>
            <a:rect l="l" t="t" r="r" b="b"/>
            <a:pathLst>
              <a:path w="2596" h="3471" extrusionOk="0">
                <a:moveTo>
                  <a:pt x="1298" y="0"/>
                </a:moveTo>
                <a:cubicBezTo>
                  <a:pt x="1280" y="0"/>
                  <a:pt x="1262" y="9"/>
                  <a:pt x="1262" y="27"/>
                </a:cubicBezTo>
                <a:cubicBezTo>
                  <a:pt x="1108" y="920"/>
                  <a:pt x="667" y="1598"/>
                  <a:pt x="12" y="1717"/>
                </a:cubicBezTo>
                <a:lnTo>
                  <a:pt x="0" y="1741"/>
                </a:lnTo>
                <a:lnTo>
                  <a:pt x="0" y="1753"/>
                </a:lnTo>
                <a:lnTo>
                  <a:pt x="12" y="1753"/>
                </a:lnTo>
                <a:cubicBezTo>
                  <a:pt x="667" y="1872"/>
                  <a:pt x="1108" y="2551"/>
                  <a:pt x="1262" y="3444"/>
                </a:cubicBezTo>
                <a:cubicBezTo>
                  <a:pt x="1262" y="3462"/>
                  <a:pt x="1280" y="3471"/>
                  <a:pt x="1298" y="3471"/>
                </a:cubicBezTo>
                <a:cubicBezTo>
                  <a:pt x="1316" y="3471"/>
                  <a:pt x="1334" y="3462"/>
                  <a:pt x="1334" y="3444"/>
                </a:cubicBezTo>
                <a:cubicBezTo>
                  <a:pt x="1489" y="2551"/>
                  <a:pt x="1929" y="1872"/>
                  <a:pt x="2584" y="1753"/>
                </a:cubicBezTo>
                <a:lnTo>
                  <a:pt x="2596" y="1753"/>
                </a:lnTo>
                <a:cubicBezTo>
                  <a:pt x="2596" y="1741"/>
                  <a:pt x="2596" y="1717"/>
                  <a:pt x="2584" y="1717"/>
                </a:cubicBezTo>
                <a:cubicBezTo>
                  <a:pt x="1929" y="1598"/>
                  <a:pt x="1489" y="920"/>
                  <a:pt x="1334" y="27"/>
                </a:cubicBezTo>
                <a:cubicBezTo>
                  <a:pt x="1334" y="9"/>
                  <a:pt x="1316" y="0"/>
                  <a:pt x="12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981610" y="5005650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4"/>
          <p:cNvSpPr/>
          <p:nvPr/>
        </p:nvSpPr>
        <p:spPr>
          <a:xfrm>
            <a:off x="583163" y="6271601"/>
            <a:ext cx="98984" cy="129931"/>
          </a:xfrm>
          <a:custGeom>
            <a:avLst/>
            <a:gdLst/>
            <a:ahLst/>
            <a:cxnLst/>
            <a:rect l="l" t="t" r="r" b="b"/>
            <a:pathLst>
              <a:path w="1692" h="2221" extrusionOk="0">
                <a:moveTo>
                  <a:pt x="846" y="0"/>
                </a:moveTo>
                <a:cubicBezTo>
                  <a:pt x="834" y="0"/>
                  <a:pt x="823" y="3"/>
                  <a:pt x="823" y="9"/>
                </a:cubicBezTo>
                <a:cubicBezTo>
                  <a:pt x="715" y="581"/>
                  <a:pt x="442" y="1021"/>
                  <a:pt x="25" y="1093"/>
                </a:cubicBezTo>
                <a:lnTo>
                  <a:pt x="1" y="1117"/>
                </a:lnTo>
                <a:lnTo>
                  <a:pt x="1" y="1129"/>
                </a:lnTo>
                <a:lnTo>
                  <a:pt x="25" y="1129"/>
                </a:lnTo>
                <a:cubicBezTo>
                  <a:pt x="442" y="1200"/>
                  <a:pt x="739" y="1652"/>
                  <a:pt x="823" y="2212"/>
                </a:cubicBezTo>
                <a:cubicBezTo>
                  <a:pt x="823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77" y="1652"/>
                  <a:pt x="1251" y="1200"/>
                  <a:pt x="1692" y="1129"/>
                </a:cubicBezTo>
                <a:cubicBezTo>
                  <a:pt x="1692" y="1117"/>
                  <a:pt x="1668" y="1117"/>
                  <a:pt x="1668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4"/>
          <p:cNvSpPr/>
          <p:nvPr/>
        </p:nvSpPr>
        <p:spPr>
          <a:xfrm>
            <a:off x="140197" y="5287564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4"/>
          <p:cNvSpPr/>
          <p:nvPr/>
        </p:nvSpPr>
        <p:spPr>
          <a:xfrm>
            <a:off x="20388" y="543732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4"/>
          <p:cNvSpPr/>
          <p:nvPr/>
        </p:nvSpPr>
        <p:spPr>
          <a:xfrm>
            <a:off x="178515" y="6421363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81"/>
                  <a:pt x="429" y="1021"/>
                  <a:pt x="12" y="1093"/>
                </a:cubicBezTo>
                <a:lnTo>
                  <a:pt x="0" y="1117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52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70" y="2218"/>
                  <a:pt x="870" y="2212"/>
                </a:cubicBezTo>
                <a:cubicBezTo>
                  <a:pt x="965" y="1652"/>
                  <a:pt x="1251" y="1200"/>
                  <a:pt x="1679" y="1128"/>
                </a:cubicBezTo>
                <a:cubicBezTo>
                  <a:pt x="1679" y="1117"/>
                  <a:pt x="1667" y="1117"/>
                  <a:pt x="1667" y="1093"/>
                </a:cubicBezTo>
                <a:cubicBezTo>
                  <a:pt x="1251" y="1021"/>
                  <a:pt x="953" y="581"/>
                  <a:pt x="870" y="9"/>
                </a:cubicBezTo>
                <a:cubicBezTo>
                  <a:pt x="870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4"/>
          <p:cNvSpPr/>
          <p:nvPr/>
        </p:nvSpPr>
        <p:spPr>
          <a:xfrm>
            <a:off x="216833" y="3913212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4"/>
          <p:cNvSpPr/>
          <p:nvPr/>
        </p:nvSpPr>
        <p:spPr>
          <a:xfrm flipH="1">
            <a:off x="1051260" y="3387759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81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86;p49">
            <a:extLst>
              <a:ext uri="{FF2B5EF4-FFF2-40B4-BE49-F238E27FC236}">
                <a16:creationId xmlns:a16="http://schemas.microsoft.com/office/drawing/2014/main" id="{436C66AC-ED59-FD3B-76DF-1D84E88A974E}"/>
              </a:ext>
            </a:extLst>
          </p:cNvPr>
          <p:cNvSpPr txBox="1">
            <a:spLocks/>
          </p:cNvSpPr>
          <p:nvPr/>
        </p:nvSpPr>
        <p:spPr>
          <a:xfrm>
            <a:off x="0" y="130642"/>
            <a:ext cx="24690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>
                <a:solidFill>
                  <a:srgbClr val="3B6894"/>
                </a:solidFill>
                <a:latin typeface="Lexend SemiBold" panose="020B0604020202020204" charset="0"/>
              </a:rPr>
              <a:t>En 1D :</a:t>
            </a:r>
          </a:p>
        </p:txBody>
      </p:sp>
      <p:grpSp>
        <p:nvGrpSpPr>
          <p:cNvPr id="13" name="Group 23">
            <a:extLst>
              <a:ext uri="{FF2B5EF4-FFF2-40B4-BE49-F238E27FC236}">
                <a16:creationId xmlns:a16="http://schemas.microsoft.com/office/drawing/2014/main" id="{053C4971-60EC-E4DA-EBFE-26D7AA6C78D3}"/>
              </a:ext>
            </a:extLst>
          </p:cNvPr>
          <p:cNvGrpSpPr/>
          <p:nvPr/>
        </p:nvGrpSpPr>
        <p:grpSpPr>
          <a:xfrm>
            <a:off x="1443180" y="2988210"/>
            <a:ext cx="2562860" cy="1615441"/>
            <a:chOff x="0" y="0"/>
            <a:chExt cx="2562860" cy="1615580"/>
          </a:xfrm>
          <a:noFill/>
        </p:grpSpPr>
        <p:pic>
          <p:nvPicPr>
            <p:cNvPr id="14" name="Picture 18">
              <a:extLst>
                <a:ext uri="{FF2B5EF4-FFF2-40B4-BE49-F238E27FC236}">
                  <a16:creationId xmlns:a16="http://schemas.microsoft.com/office/drawing/2014/main" id="{6D076479-CE2E-ED30-2BE5-6C14B3522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62860" cy="1205865"/>
            </a:xfrm>
            <a:prstGeom prst="rect">
              <a:avLst/>
            </a:prstGeom>
            <a:grpFill/>
          </p:spPr>
        </p:pic>
        <p:sp>
          <p:nvSpPr>
            <p:cNvPr id="15" name="Zone de texte 2">
              <a:extLst>
                <a:ext uri="{FF2B5EF4-FFF2-40B4-BE49-F238E27FC236}">
                  <a16:creationId xmlns:a16="http://schemas.microsoft.com/office/drawing/2014/main" id="{DD372E9A-87BA-D2F8-BD3A-3F111D79A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11720"/>
              <a:ext cx="2562860" cy="4038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pour la représentation graphique du mouvement brownien en 1D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Picture 21">
            <a:extLst>
              <a:ext uri="{FF2B5EF4-FFF2-40B4-BE49-F238E27FC236}">
                <a16:creationId xmlns:a16="http://schemas.microsoft.com/office/drawing/2014/main" id="{29C36C6D-E85E-DF14-A430-947C01126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50" y="2911605"/>
            <a:ext cx="2066290" cy="2011045"/>
          </a:xfrm>
          <a:prstGeom prst="rect">
            <a:avLst/>
          </a:prstGeom>
          <a:noFill/>
        </p:spPr>
      </p:pic>
      <p:grpSp>
        <p:nvGrpSpPr>
          <p:cNvPr id="18" name="Group 194">
            <a:extLst>
              <a:ext uri="{FF2B5EF4-FFF2-40B4-BE49-F238E27FC236}">
                <a16:creationId xmlns:a16="http://schemas.microsoft.com/office/drawing/2014/main" id="{19EB7B66-E704-09AF-6F28-0059BA17BAC0}"/>
              </a:ext>
            </a:extLst>
          </p:cNvPr>
          <p:cNvGrpSpPr/>
          <p:nvPr/>
        </p:nvGrpSpPr>
        <p:grpSpPr>
          <a:xfrm>
            <a:off x="2262514" y="486442"/>
            <a:ext cx="6365848" cy="2085308"/>
            <a:chOff x="0" y="0"/>
            <a:chExt cx="5760720" cy="1778271"/>
          </a:xfrm>
          <a:noFill/>
        </p:grpSpPr>
        <p:sp>
          <p:nvSpPr>
            <p:cNvPr id="19" name="Zone de texte 2">
              <a:extLst>
                <a:ext uri="{FF2B5EF4-FFF2-40B4-BE49-F238E27FC236}">
                  <a16:creationId xmlns:a16="http://schemas.microsoft.com/office/drawing/2014/main" id="{CABEF678-CA96-FBDE-6E4A-F14DFEA24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25" y="1509041"/>
              <a:ext cx="5497195" cy="269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Calcul des positions d’une particule de fluide en fonction du temps en 1D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3">
              <a:extLst>
                <a:ext uri="{FF2B5EF4-FFF2-40B4-BE49-F238E27FC236}">
                  <a16:creationId xmlns:a16="http://schemas.microsoft.com/office/drawing/2014/main" id="{E99E08F5-794D-7DA0-0B59-74DB4F937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60720" cy="150558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97449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unny Electricity Class for Kids by Slidesgo">
  <a:themeElements>
    <a:clrScheme name="Simple Light">
      <a:dk1>
        <a:srgbClr val="000000"/>
      </a:dk1>
      <a:lt1>
        <a:srgbClr val="FFFFFF"/>
      </a:lt1>
      <a:dk2>
        <a:srgbClr val="3B6894"/>
      </a:dk2>
      <a:lt2>
        <a:srgbClr val="E670AB"/>
      </a:lt2>
      <a:accent1>
        <a:srgbClr val="FFD460"/>
      </a:accent1>
      <a:accent2>
        <a:srgbClr val="FFE077"/>
      </a:accent2>
      <a:accent3>
        <a:srgbClr val="FFF2CC"/>
      </a:accent3>
      <a:accent4>
        <a:srgbClr val="FFD9EB"/>
      </a:accent4>
      <a:accent5>
        <a:srgbClr val="E6EEF5"/>
      </a:accent5>
      <a:accent6>
        <a:srgbClr val="AECC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476</Words>
  <Application>Microsoft Office PowerPoint</Application>
  <PresentationFormat>Affichage à l'écran (16:9)</PresentationFormat>
  <Paragraphs>83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Lexend</vt:lpstr>
      <vt:lpstr>Cambria Math</vt:lpstr>
      <vt:lpstr>Exo</vt:lpstr>
      <vt:lpstr>Lexend SemiBold</vt:lpstr>
      <vt:lpstr>Arial</vt:lpstr>
      <vt:lpstr>Libre Franklin</vt:lpstr>
      <vt:lpstr>Calibri</vt:lpstr>
      <vt:lpstr>Lato</vt:lpstr>
      <vt:lpstr>Open Sans</vt:lpstr>
      <vt:lpstr>Lexend Medium</vt:lpstr>
      <vt:lpstr>Funny Electricity Class for Kids by Slidesgo</vt:lpstr>
      <vt:lpstr>Mouvement  Brownien</vt:lpstr>
      <vt:lpstr>Introduction</vt:lpstr>
      <vt:lpstr>Plan</vt:lpstr>
      <vt:lpstr>Implémentation d’une loi normale</vt:lpstr>
      <vt:lpstr>Présentation PowerPoint</vt:lpstr>
      <vt:lpstr>Présentation PowerPoint</vt:lpstr>
      <vt:lpstr>Présentation PowerPoint</vt:lpstr>
      <vt:lpstr>Simulation     du mouvement brownien</vt:lpstr>
      <vt:lpstr>Présentation PowerPoint</vt:lpstr>
      <vt:lpstr>Présentation PowerPoint</vt:lpstr>
      <vt:lpstr>Présentation PowerPoint</vt:lpstr>
      <vt:lpstr>Etude de                   la diffusion de l’encre</vt:lpstr>
      <vt:lpstr>Présentation PowerPoint</vt:lpstr>
      <vt:lpstr>Présentation PowerPoint</vt:lpstr>
      <vt:lpstr>Probabilité d’échappement d’une sphère</vt:lpstr>
      <vt:lpstr>Présentation PowerPoint</vt:lpstr>
      <vt:lpstr>Conclusion</vt:lpstr>
      <vt:lpstr>Merci de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Mouvement Brownien</dc:title>
  <dc:creator>Glen Roger</dc:creator>
  <cp:lastModifiedBy>Glen Roger</cp:lastModifiedBy>
  <cp:revision>10</cp:revision>
  <dcterms:modified xsi:type="dcterms:W3CDTF">2023-01-13T07:54:48Z</dcterms:modified>
</cp:coreProperties>
</file>