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-1236" y="-1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len Roger" userId="7053195b86a4c835" providerId="LiveId" clId="{0621FB1F-FD42-4B63-883B-D957D82EB789}"/>
    <pc:docChg chg="custSel addSld modSld sldOrd">
      <pc:chgData name="Glen Roger" userId="7053195b86a4c835" providerId="LiveId" clId="{0621FB1F-FD42-4B63-883B-D957D82EB789}" dt="2024-05-02T15:27:43.389" v="45" actId="14100"/>
      <pc:docMkLst>
        <pc:docMk/>
      </pc:docMkLst>
      <pc:sldChg chg="delSp modSp add mod ord">
        <pc:chgData name="Glen Roger" userId="7053195b86a4c835" providerId="LiveId" clId="{0621FB1F-FD42-4B63-883B-D957D82EB789}" dt="2024-05-02T15:27:43.389" v="45" actId="14100"/>
        <pc:sldMkLst>
          <pc:docMk/>
          <pc:sldMk cId="3814943302" sldId="257"/>
        </pc:sldMkLst>
        <pc:spChg chg="mod">
          <ac:chgData name="Glen Roger" userId="7053195b86a4c835" providerId="LiveId" clId="{0621FB1F-FD42-4B63-883B-D957D82EB789}" dt="2024-05-02T15:27:31.582" v="43" actId="1076"/>
          <ac:spMkLst>
            <pc:docMk/>
            <pc:sldMk cId="3814943302" sldId="257"/>
            <ac:spMk id="14" creationId="{E090648D-F6EF-FD50-4D59-5F832ACF2983}"/>
          </ac:spMkLst>
        </pc:spChg>
        <pc:spChg chg="mod">
          <ac:chgData name="Glen Roger" userId="7053195b86a4c835" providerId="LiveId" clId="{0621FB1F-FD42-4B63-883B-D957D82EB789}" dt="2024-05-02T15:27:38.262" v="44" actId="1076"/>
          <ac:spMkLst>
            <pc:docMk/>
            <pc:sldMk cId="3814943302" sldId="257"/>
            <ac:spMk id="16" creationId="{B3A78572-6858-96B1-DD12-A1537F1A4197}"/>
          </ac:spMkLst>
        </pc:spChg>
        <pc:spChg chg="del">
          <ac:chgData name="Glen Roger" userId="7053195b86a4c835" providerId="LiveId" clId="{0621FB1F-FD42-4B63-883B-D957D82EB789}" dt="2024-05-02T15:27:11.099" v="8" actId="478"/>
          <ac:spMkLst>
            <pc:docMk/>
            <pc:sldMk cId="3814943302" sldId="257"/>
            <ac:spMk id="20" creationId="{4ADDBB51-8726-A811-C574-CB1A2ABC717E}"/>
          </ac:spMkLst>
        </pc:spChg>
        <pc:spChg chg="del">
          <ac:chgData name="Glen Roger" userId="7053195b86a4c835" providerId="LiveId" clId="{0621FB1F-FD42-4B63-883B-D957D82EB789}" dt="2024-05-02T15:27:07.318" v="6" actId="478"/>
          <ac:spMkLst>
            <pc:docMk/>
            <pc:sldMk cId="3814943302" sldId="257"/>
            <ac:spMk id="27" creationId="{42646E79-1640-45B2-1099-676400836787}"/>
          </ac:spMkLst>
        </pc:spChg>
        <pc:spChg chg="del">
          <ac:chgData name="Glen Roger" userId="7053195b86a4c835" providerId="LiveId" clId="{0621FB1F-FD42-4B63-883B-D957D82EB789}" dt="2024-05-02T15:27:05.099" v="4" actId="478"/>
          <ac:spMkLst>
            <pc:docMk/>
            <pc:sldMk cId="3814943302" sldId="257"/>
            <ac:spMk id="28" creationId="{7C666A17-6B34-6148-3D24-011F100D57C4}"/>
          </ac:spMkLst>
        </pc:spChg>
        <pc:spChg chg="del">
          <ac:chgData name="Glen Roger" userId="7053195b86a4c835" providerId="LiveId" clId="{0621FB1F-FD42-4B63-883B-D957D82EB789}" dt="2024-05-02T15:27:03.227" v="3" actId="478"/>
          <ac:spMkLst>
            <pc:docMk/>
            <pc:sldMk cId="3814943302" sldId="257"/>
            <ac:spMk id="29" creationId="{02524613-7D32-5E5A-BF54-AED4800E69A4}"/>
          </ac:spMkLst>
        </pc:spChg>
        <pc:cxnChg chg="del mod">
          <ac:chgData name="Glen Roger" userId="7053195b86a4c835" providerId="LiveId" clId="{0621FB1F-FD42-4B63-883B-D957D82EB789}" dt="2024-05-02T15:27:12.548" v="9" actId="478"/>
          <ac:cxnSpMkLst>
            <pc:docMk/>
            <pc:sldMk cId="3814943302" sldId="257"/>
            <ac:cxnSpMk id="7" creationId="{4BCF8E20-00FC-C385-58AA-505C90DC6C8D}"/>
          </ac:cxnSpMkLst>
        </pc:cxnChg>
        <pc:cxnChg chg="mod">
          <ac:chgData name="Glen Roger" userId="7053195b86a4c835" providerId="LiveId" clId="{0621FB1F-FD42-4B63-883B-D957D82EB789}" dt="2024-05-02T15:27:43.389" v="45" actId="14100"/>
          <ac:cxnSpMkLst>
            <pc:docMk/>
            <pc:sldMk cId="3814943302" sldId="257"/>
            <ac:cxnSpMk id="11" creationId="{C3A4B35E-40A3-2B17-02FB-7A62CA7D5A2E}"/>
          </ac:cxnSpMkLst>
        </pc:cxnChg>
        <pc:cxnChg chg="del mod">
          <ac:chgData name="Glen Roger" userId="7053195b86a4c835" providerId="LiveId" clId="{0621FB1F-FD42-4B63-883B-D957D82EB789}" dt="2024-05-02T15:27:09.067" v="7" actId="478"/>
          <ac:cxnSpMkLst>
            <pc:docMk/>
            <pc:sldMk cId="3814943302" sldId="257"/>
            <ac:cxnSpMk id="22" creationId="{CCCC634E-29FB-4898-F917-06FF76B2DE4E}"/>
          </ac:cxnSpMkLst>
        </pc:cxnChg>
        <pc:cxnChg chg="del mod">
          <ac:chgData name="Glen Roger" userId="7053195b86a4c835" providerId="LiveId" clId="{0621FB1F-FD42-4B63-883B-D957D82EB789}" dt="2024-05-02T15:27:06.223" v="5" actId="478"/>
          <ac:cxnSpMkLst>
            <pc:docMk/>
            <pc:sldMk cId="3814943302" sldId="257"/>
            <ac:cxnSpMk id="24" creationId="{A80BCD05-D9C5-83D4-8FF7-827FC3379CA7}"/>
          </ac:cxnSpMkLst>
        </pc:cxnChg>
        <pc:cxnChg chg="mod">
          <ac:chgData name="Glen Roger" userId="7053195b86a4c835" providerId="LiveId" clId="{0621FB1F-FD42-4B63-883B-D957D82EB789}" dt="2024-05-02T15:27:31.582" v="43" actId="1076"/>
          <ac:cxnSpMkLst>
            <pc:docMk/>
            <pc:sldMk cId="3814943302" sldId="257"/>
            <ac:cxnSpMk id="25" creationId="{584A0A05-8BB1-E645-136A-A7EE1E023863}"/>
          </ac:cxnSpMkLst>
        </pc:cxnChg>
        <pc:cxnChg chg="del mod">
          <ac:chgData name="Glen Roger" userId="7053195b86a4c835" providerId="LiveId" clId="{0621FB1F-FD42-4B63-883B-D957D82EB789}" dt="2024-05-02T15:27:03.227" v="3" actId="478"/>
          <ac:cxnSpMkLst>
            <pc:docMk/>
            <pc:sldMk cId="3814943302" sldId="257"/>
            <ac:cxnSpMk id="33" creationId="{E9ADAEC5-7CB8-AFC8-5E0A-911C116B46A0}"/>
          </ac:cxnSpMkLst>
        </pc:cxnChg>
        <pc:cxnChg chg="del">
          <ac:chgData name="Glen Roger" userId="7053195b86a4c835" providerId="LiveId" clId="{0621FB1F-FD42-4B63-883B-D957D82EB789}" dt="2024-05-02T15:27:03.227" v="3" actId="478"/>
          <ac:cxnSpMkLst>
            <pc:docMk/>
            <pc:sldMk cId="3814943302" sldId="257"/>
            <ac:cxnSpMk id="35" creationId="{34F2A49B-7BFF-3886-D6BC-FBEA38CCA333}"/>
          </ac:cxnSpMkLst>
        </pc:cxnChg>
        <pc:cxnChg chg="del">
          <ac:chgData name="Glen Roger" userId="7053195b86a4c835" providerId="LiveId" clId="{0621FB1F-FD42-4B63-883B-D957D82EB789}" dt="2024-05-02T15:27:03.227" v="3" actId="478"/>
          <ac:cxnSpMkLst>
            <pc:docMk/>
            <pc:sldMk cId="3814943302" sldId="257"/>
            <ac:cxnSpMk id="36" creationId="{65B74824-6808-CA73-C4B0-EDA143BC2DEB}"/>
          </ac:cxnSpMkLst>
        </pc:cxnChg>
        <pc:cxnChg chg="del mod">
          <ac:chgData name="Glen Roger" userId="7053195b86a4c835" providerId="LiveId" clId="{0621FB1F-FD42-4B63-883B-D957D82EB789}" dt="2024-05-02T15:27:03.227" v="3" actId="478"/>
          <ac:cxnSpMkLst>
            <pc:docMk/>
            <pc:sldMk cId="3814943302" sldId="257"/>
            <ac:cxnSpMk id="39" creationId="{D74C47BA-46CC-6E28-47E1-B45250A6433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E5EC77-ECE7-E405-AD5E-96F33FFDE4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5ED8020-9BF9-F1BD-B1B8-31D30B2715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E37386-0439-5EC6-3F29-1E30D70BB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FCFE-59AB-43BC-9B6D-F0D8F06E056F}" type="datetimeFigureOut">
              <a:rPr lang="fr-FR" smtClean="0"/>
              <a:t>02/05/2024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01520C-D953-66FA-A5C6-3BD8CC910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863A9C-08B1-059E-5A52-399AEAB65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1E37-6936-40DF-97C0-AB09DD9AC1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4590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2FE7E7-2B1D-DCC1-5E6F-33112E44F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10A2768-E79C-A0D4-F63D-9A557A7F0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A4AF9C-1D57-0864-BCD2-C1E385856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FCFE-59AB-43BC-9B6D-F0D8F06E056F}" type="datetimeFigureOut">
              <a:rPr lang="fr-FR" smtClean="0"/>
              <a:t>02/05/2024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D345F7-6C27-86FB-D012-49672C92A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3983B0-681D-F4FB-E0B8-7F8A87BDC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1E37-6936-40DF-97C0-AB09DD9AC1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5072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DED728D-5A85-7593-65C7-D85D8C640F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56CB78C-3F90-C07F-D4A9-7F17888BF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DB8008-5FE8-8B77-16E9-32E27A9C4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FCFE-59AB-43BC-9B6D-F0D8F06E056F}" type="datetimeFigureOut">
              <a:rPr lang="fr-FR" smtClean="0"/>
              <a:t>02/05/2024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7D8D74-A752-B0C4-C5DD-A4FABBC66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5B67A5-9215-3BDA-45C9-B2F525A03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1E37-6936-40DF-97C0-AB09DD9AC1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487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0CCAAF-DAE2-75D5-19FA-9D6901F55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9CB3F6-0CBE-0B80-8309-4557EEEC8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F1FC12-454E-534F-4462-8DA8A271A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FCFE-59AB-43BC-9B6D-F0D8F06E056F}" type="datetimeFigureOut">
              <a:rPr lang="fr-FR" smtClean="0"/>
              <a:t>02/05/2024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68CF0D-F090-2547-2210-192F44B11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0EB4AF-6677-B199-2277-92E4F7D94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1E37-6936-40DF-97C0-AB09DD9AC1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8608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5B6255-7814-91CE-A46A-BB872AAE3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68686B2-D353-3EDB-BBB8-6AC6B23D4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B768C4-18ED-C818-A531-F4D5CB2BB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FCFE-59AB-43BC-9B6D-F0D8F06E056F}" type="datetimeFigureOut">
              <a:rPr lang="fr-FR" smtClean="0"/>
              <a:t>02/05/2024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25A974-9B55-2048-4456-010EB8DA8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9B64A4-6B33-C8EB-7D76-7780A2157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1E37-6936-40DF-97C0-AB09DD9AC1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537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F1CD3A-D86C-9DAE-2CA9-19A30BDAA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1A01C5-B770-2D22-1DEA-7061CE5829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F8EC24B-A335-A9EE-2BEF-412A83C0D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33B3EE0-8721-8E5F-7E8E-768A040C7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FCFE-59AB-43BC-9B6D-F0D8F06E056F}" type="datetimeFigureOut">
              <a:rPr lang="fr-FR" smtClean="0"/>
              <a:t>02/05/2024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5CCC718-D602-FD9E-6D4A-95C5CBF95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6E30151-137A-242A-DB19-EA0AE34D3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1E37-6936-40DF-97C0-AB09DD9AC1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4160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E51A7E-6203-42F2-1F02-F048FCA6F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3F4604-F744-566C-C200-D5530D476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069DF29-F225-FB5A-E628-AFEE79CB4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7F5B972-63D9-A829-0634-7DF143994F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31A9E4F-270C-4AAD-DB88-793AE6CC09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312A4AC-147B-2FE8-3FEE-0A7240986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FCFE-59AB-43BC-9B6D-F0D8F06E056F}" type="datetimeFigureOut">
              <a:rPr lang="fr-FR" smtClean="0"/>
              <a:t>02/05/2024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987248B-8336-CC4F-1F2F-E9E6A63EC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301D758-A23C-70A8-D8F9-8CDF39287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1E37-6936-40DF-97C0-AB09DD9AC1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3911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6573F7-22EF-9B52-42BB-E79A82612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D1BC696-2266-1277-0243-7F09E7F25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FCFE-59AB-43BC-9B6D-F0D8F06E056F}" type="datetimeFigureOut">
              <a:rPr lang="fr-FR" smtClean="0"/>
              <a:t>02/05/2024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F431887-E19A-05B2-729B-BC7C9763C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12AD54C-BD5A-D1C4-5A51-39AC5ACCF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1E37-6936-40DF-97C0-AB09DD9AC1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994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70B55B5-7D16-3E9C-E2DD-CAF0EC293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FCFE-59AB-43BC-9B6D-F0D8F06E056F}" type="datetimeFigureOut">
              <a:rPr lang="fr-FR" smtClean="0"/>
              <a:t>02/05/2024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1BC3A97-4B0B-B36B-4E27-2FFFC4D6F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2883EB0-ACB9-0A03-A4C0-048C4E856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1E37-6936-40DF-97C0-AB09DD9AC1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4891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EA715C-1BD5-118A-01AC-87A604264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4D89E9-B252-AEB8-6307-3AC884B97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7240B5-E09A-91F4-356F-FA065E949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077CDED-940B-445F-382C-13EFE7F12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FCFE-59AB-43BC-9B6D-F0D8F06E056F}" type="datetimeFigureOut">
              <a:rPr lang="fr-FR" smtClean="0"/>
              <a:t>02/05/2024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93AE87E-CCA0-F645-CFC1-E0A160D16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821575F-5F2E-E4C5-30A5-36D7B9EDD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1E37-6936-40DF-97C0-AB09DD9AC1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8571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486FE3-99EB-8890-A2FA-515FCA51D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BF427C9-905B-6F29-D6B8-923F8446DF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FFBA0EB-8025-261C-7846-C22FE8364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FD282C6-28AC-E9A7-FE51-D828D51D9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FCFE-59AB-43BC-9B6D-F0D8F06E056F}" type="datetimeFigureOut">
              <a:rPr lang="fr-FR" smtClean="0"/>
              <a:t>02/05/2024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922939E-BFC1-FC91-880D-662C91D65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ACC8A0D-6719-E64D-E337-66CDC2F6B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1E37-6936-40DF-97C0-AB09DD9AC1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61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009E504-0791-B24B-342D-8E22940B0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230674-A1F6-8A15-B71E-BC4672436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4A6E92-DFAA-86B3-BEF8-BD2F7E3903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CFCFE-59AB-43BC-9B6D-F0D8F06E056F}" type="datetimeFigureOut">
              <a:rPr lang="fr-FR" smtClean="0"/>
              <a:t>02/05/2024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59F8A2-CDF7-C3BF-7CA8-6DD5067634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8C7D7C-A9BE-3A15-DD90-EB5AE5640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11E37-6936-40DF-97C0-AB09DD9AC1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6496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86F337-F55F-748A-6C11-8FDC138F5782}"/>
              </a:ext>
            </a:extLst>
          </p:cNvPr>
          <p:cNvSpPr/>
          <p:nvPr/>
        </p:nvSpPr>
        <p:spPr>
          <a:xfrm>
            <a:off x="2989006" y="2932471"/>
            <a:ext cx="1946787" cy="9930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Dispositif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88489A-67F3-8235-3BBC-04E9A3C4ACC8}"/>
              </a:ext>
            </a:extLst>
          </p:cNvPr>
          <p:cNvSpPr/>
          <p:nvPr/>
        </p:nvSpPr>
        <p:spPr>
          <a:xfrm>
            <a:off x="5909187" y="3078726"/>
            <a:ext cx="1597742" cy="7005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Capteur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7BA1015C-712A-5A44-365D-328E18841FED}"/>
              </a:ext>
            </a:extLst>
          </p:cNvPr>
          <p:cNvCxnSpPr>
            <a:cxnSpLocks/>
          </p:cNvCxnSpPr>
          <p:nvPr/>
        </p:nvCxnSpPr>
        <p:spPr>
          <a:xfrm>
            <a:off x="4935793" y="3429000"/>
            <a:ext cx="9733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C3A4B35E-40A3-2B17-02FB-7A62CA7D5A2E}"/>
              </a:ext>
            </a:extLst>
          </p:cNvPr>
          <p:cNvCxnSpPr>
            <a:cxnSpLocks/>
          </p:cNvCxnSpPr>
          <p:nvPr/>
        </p:nvCxnSpPr>
        <p:spPr>
          <a:xfrm flipV="1">
            <a:off x="7506929" y="3425034"/>
            <a:ext cx="1225591" cy="3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E090648D-F6EF-FD50-4D59-5F832ACF2983}"/>
              </a:ext>
            </a:extLst>
          </p:cNvPr>
          <p:cNvSpPr txBox="1"/>
          <p:nvPr/>
        </p:nvSpPr>
        <p:spPr>
          <a:xfrm>
            <a:off x="2128684" y="3064305"/>
            <a:ext cx="74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PWM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7BF7BA8F-2F6C-733A-3A64-17BB60BC3CE5}"/>
                  </a:ext>
                </a:extLst>
              </p:cNvPr>
              <p:cNvSpPr txBox="1"/>
              <p:nvPr/>
            </p:nvSpPr>
            <p:spPr>
              <a:xfrm>
                <a:off x="5263427" y="3121223"/>
                <a:ext cx="24929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7BF7BA8F-2F6C-733A-3A64-17BB60BC3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3427" y="3121223"/>
                <a:ext cx="249299" cy="307777"/>
              </a:xfrm>
              <a:prstGeom prst="rect">
                <a:avLst/>
              </a:prstGeom>
              <a:blipFill>
                <a:blip r:embed="rId2"/>
                <a:stretch>
                  <a:fillRect l="-12195" r="-1219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B3A78572-6858-96B1-DD12-A1537F1A4197}"/>
                  </a:ext>
                </a:extLst>
              </p:cNvPr>
              <p:cNvSpPr txBox="1"/>
              <p:nvPr/>
            </p:nvSpPr>
            <p:spPr>
              <a:xfrm>
                <a:off x="7642164" y="3092601"/>
                <a:ext cx="1023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mesur</m:t>
                          </m:r>
                          <m:r>
                            <a:rPr lang="fr-FR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é</m:t>
                          </m:r>
                          <m:r>
                            <m:rPr>
                              <m:sty m:val="p"/>
                            </m:rPr>
                            <a:rPr lang="fr-FR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B3A78572-6858-96B1-DD12-A1537F1A4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164" y="3092601"/>
                <a:ext cx="1023742" cy="307777"/>
              </a:xfrm>
              <a:prstGeom prst="rect">
                <a:avLst/>
              </a:prstGeom>
              <a:blipFill>
                <a:blip r:embed="rId3"/>
                <a:stretch>
                  <a:fillRect l="-3571" r="-2976" b="-176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584A0A05-8BB1-E645-136A-A7EE1E023863}"/>
              </a:ext>
            </a:extLst>
          </p:cNvPr>
          <p:cNvCxnSpPr>
            <a:cxnSpLocks/>
          </p:cNvCxnSpPr>
          <p:nvPr/>
        </p:nvCxnSpPr>
        <p:spPr>
          <a:xfrm>
            <a:off x="2205637" y="3425034"/>
            <a:ext cx="7767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943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86F337-F55F-748A-6C11-8FDC138F5782}"/>
              </a:ext>
            </a:extLst>
          </p:cNvPr>
          <p:cNvSpPr/>
          <p:nvPr/>
        </p:nvSpPr>
        <p:spPr>
          <a:xfrm>
            <a:off x="2989006" y="2932471"/>
            <a:ext cx="1946787" cy="9930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Dispositif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88489A-67F3-8235-3BBC-04E9A3C4ACC8}"/>
              </a:ext>
            </a:extLst>
          </p:cNvPr>
          <p:cNvSpPr/>
          <p:nvPr/>
        </p:nvSpPr>
        <p:spPr>
          <a:xfrm>
            <a:off x="5909187" y="3078726"/>
            <a:ext cx="1597742" cy="7005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Capteur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4BCF8E20-00FC-C385-58AA-505C90DC6C8D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595716" y="3429000"/>
            <a:ext cx="3932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7BA1015C-712A-5A44-365D-328E18841FED}"/>
              </a:ext>
            </a:extLst>
          </p:cNvPr>
          <p:cNvCxnSpPr>
            <a:cxnSpLocks/>
          </p:cNvCxnSpPr>
          <p:nvPr/>
        </p:nvCxnSpPr>
        <p:spPr>
          <a:xfrm>
            <a:off x="4935793" y="3429000"/>
            <a:ext cx="9733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C3A4B35E-40A3-2B17-02FB-7A62CA7D5A2E}"/>
              </a:ext>
            </a:extLst>
          </p:cNvPr>
          <p:cNvCxnSpPr>
            <a:cxnSpLocks/>
          </p:cNvCxnSpPr>
          <p:nvPr/>
        </p:nvCxnSpPr>
        <p:spPr>
          <a:xfrm>
            <a:off x="7506929" y="3429000"/>
            <a:ext cx="1882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E090648D-F6EF-FD50-4D59-5F832ACF2983}"/>
              </a:ext>
            </a:extLst>
          </p:cNvPr>
          <p:cNvSpPr txBox="1"/>
          <p:nvPr/>
        </p:nvSpPr>
        <p:spPr>
          <a:xfrm>
            <a:off x="1338892" y="3094540"/>
            <a:ext cx="74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PWM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7BF7BA8F-2F6C-733A-3A64-17BB60BC3CE5}"/>
                  </a:ext>
                </a:extLst>
              </p:cNvPr>
              <p:cNvSpPr txBox="1"/>
              <p:nvPr/>
            </p:nvSpPr>
            <p:spPr>
              <a:xfrm>
                <a:off x="5263427" y="3121223"/>
                <a:ext cx="24929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7BF7BA8F-2F6C-733A-3A64-17BB60BC3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3427" y="3121223"/>
                <a:ext cx="249299" cy="307777"/>
              </a:xfrm>
              <a:prstGeom prst="rect">
                <a:avLst/>
              </a:prstGeom>
              <a:blipFill>
                <a:blip r:embed="rId2"/>
                <a:stretch>
                  <a:fillRect l="-12195" r="-1219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B3A78572-6858-96B1-DD12-A1537F1A4197}"/>
                  </a:ext>
                </a:extLst>
              </p:cNvPr>
              <p:cNvSpPr txBox="1"/>
              <p:nvPr/>
            </p:nvSpPr>
            <p:spPr>
              <a:xfrm>
                <a:off x="8366064" y="3094540"/>
                <a:ext cx="1023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mesur</m:t>
                          </m:r>
                          <m:r>
                            <a:rPr lang="fr-FR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é</m:t>
                          </m:r>
                          <m:r>
                            <m:rPr>
                              <m:sty m:val="p"/>
                            </m:rPr>
                            <a:rPr lang="fr-FR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B3A78572-6858-96B1-DD12-A1537F1A4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064" y="3094540"/>
                <a:ext cx="1023742" cy="307777"/>
              </a:xfrm>
              <a:prstGeom prst="rect">
                <a:avLst/>
              </a:prstGeom>
              <a:blipFill>
                <a:blip r:embed="rId3"/>
                <a:stretch>
                  <a:fillRect l="-2976" r="-3571" b="-1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Ellipse 19">
            <a:extLst>
              <a:ext uri="{FF2B5EF4-FFF2-40B4-BE49-F238E27FC236}">
                <a16:creationId xmlns:a16="http://schemas.microsoft.com/office/drawing/2014/main" id="{4ADDBB51-8726-A811-C574-CB1A2ABC717E}"/>
              </a:ext>
            </a:extLst>
          </p:cNvPr>
          <p:cNvSpPr/>
          <p:nvPr/>
        </p:nvSpPr>
        <p:spPr>
          <a:xfrm>
            <a:off x="2192593" y="3248428"/>
            <a:ext cx="403123" cy="38345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CCCC634E-29FB-4898-F917-06FF76B2DE4E}"/>
              </a:ext>
            </a:extLst>
          </p:cNvPr>
          <p:cNvCxnSpPr>
            <a:stCxn id="20" idx="1"/>
            <a:endCxn id="20" idx="5"/>
          </p:cNvCxnSpPr>
          <p:nvPr/>
        </p:nvCxnSpPr>
        <p:spPr>
          <a:xfrm>
            <a:off x="2251629" y="3304584"/>
            <a:ext cx="285051" cy="2711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80BCD05-D9C5-83D4-8FF7-827FC3379CA7}"/>
              </a:ext>
            </a:extLst>
          </p:cNvPr>
          <p:cNvCxnSpPr>
            <a:stCxn id="20" idx="7"/>
            <a:endCxn id="20" idx="3"/>
          </p:cNvCxnSpPr>
          <p:nvPr/>
        </p:nvCxnSpPr>
        <p:spPr>
          <a:xfrm flipH="1">
            <a:off x="2251629" y="3304584"/>
            <a:ext cx="285051" cy="2711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584A0A05-8BB1-E645-136A-A7EE1E023863}"/>
              </a:ext>
            </a:extLst>
          </p:cNvPr>
          <p:cNvCxnSpPr>
            <a:cxnSpLocks/>
          </p:cNvCxnSpPr>
          <p:nvPr/>
        </p:nvCxnSpPr>
        <p:spPr>
          <a:xfrm>
            <a:off x="1415845" y="3455269"/>
            <a:ext cx="7767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42646E79-1640-45B2-1099-676400836787}"/>
              </a:ext>
            </a:extLst>
          </p:cNvPr>
          <p:cNvSpPr txBox="1"/>
          <p:nvPr/>
        </p:nvSpPr>
        <p:spPr>
          <a:xfrm>
            <a:off x="2145179" y="3317046"/>
            <a:ext cx="2489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+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7C666A17-6B34-6148-3D24-011F100D57C4}"/>
              </a:ext>
            </a:extLst>
          </p:cNvPr>
          <p:cNvSpPr txBox="1"/>
          <p:nvPr/>
        </p:nvSpPr>
        <p:spPr>
          <a:xfrm>
            <a:off x="2287746" y="3413743"/>
            <a:ext cx="2489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02524613-7D32-5E5A-BF54-AED4800E69A4}"/>
                  </a:ext>
                </a:extLst>
              </p:cNvPr>
              <p:cNvSpPr/>
              <p:nvPr/>
            </p:nvSpPr>
            <p:spPr>
              <a:xfrm>
                <a:off x="4739148" y="4385188"/>
                <a:ext cx="1356852" cy="49651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𝑡h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𝑜𝑟𝑖𝑞𝑢𝑒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02524613-7D32-5E5A-BF54-AED4800E69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9148" y="4385188"/>
                <a:ext cx="1356852" cy="4965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E9ADAEC5-7CB8-AFC8-5E0A-911C116B46A0}"/>
              </a:ext>
            </a:extLst>
          </p:cNvPr>
          <p:cNvCxnSpPr>
            <a:endCxn id="29" idx="3"/>
          </p:cNvCxnSpPr>
          <p:nvPr/>
        </p:nvCxnSpPr>
        <p:spPr>
          <a:xfrm flipH="1">
            <a:off x="6096000" y="4633445"/>
            <a:ext cx="20549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34F2A49B-7BFF-3886-D6BC-FBEA38CCA333}"/>
              </a:ext>
            </a:extLst>
          </p:cNvPr>
          <p:cNvCxnSpPr/>
          <p:nvPr/>
        </p:nvCxnSpPr>
        <p:spPr>
          <a:xfrm flipV="1">
            <a:off x="8150942" y="3440156"/>
            <a:ext cx="0" cy="11932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65B74824-6808-CA73-C4B0-EDA143BC2DEB}"/>
              </a:ext>
            </a:extLst>
          </p:cNvPr>
          <p:cNvCxnSpPr>
            <a:cxnSpLocks/>
          </p:cNvCxnSpPr>
          <p:nvPr/>
        </p:nvCxnSpPr>
        <p:spPr>
          <a:xfrm flipH="1">
            <a:off x="2412233" y="4633445"/>
            <a:ext cx="23269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D74C47BA-46CC-6E28-47E1-B45250A64333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2412234" y="3659964"/>
            <a:ext cx="0" cy="973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34764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Grand écran</PresentationFormat>
  <Paragraphs>13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Glen Roger</dc:creator>
  <cp:lastModifiedBy>Glen Roger</cp:lastModifiedBy>
  <cp:revision>1</cp:revision>
  <dcterms:created xsi:type="dcterms:W3CDTF">2024-05-02T15:26:18Z</dcterms:created>
  <dcterms:modified xsi:type="dcterms:W3CDTF">2024-05-02T15:27:47Z</dcterms:modified>
</cp:coreProperties>
</file>