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2CE0D-0565-AF90-27B3-A4A5B4AFC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191E34-6A7C-CB4A-37E2-87DB379E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2D53AC-3FA8-3D7A-1C35-5580CCB5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657-88B0-4845-8FAB-773DFFC2C339}" type="datetimeFigureOut">
              <a:rPr lang="fr-FR" smtClean="0"/>
              <a:t>09/08/2024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3A469-7646-627E-38F4-6B2D3C2F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6C75D9-1657-AB0B-0266-13B96949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2C2-4F2D-4D69-ACB0-79AEA8171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09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437B4-5561-4D44-3F63-E64E2766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DD40D9-CDCE-C7BB-E6A2-DB1E5C1EA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5A201C-A8B4-896E-6F88-195D138D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657-88B0-4845-8FAB-773DFFC2C339}" type="datetimeFigureOut">
              <a:rPr lang="fr-FR" smtClean="0"/>
              <a:t>09/08/2024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ED84EF-5C56-D466-39CC-B1F91BD6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AD50E9-AB42-5F39-0241-A8C2B114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2C2-4F2D-4D69-ACB0-79AEA8171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80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C00CF6-6AD1-FA3F-CA15-40F75E062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3DB4F3-0EFE-D1C1-08F1-49C1FC3BD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F65A90-C01C-70FC-AF6C-05BA3AD4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657-88B0-4845-8FAB-773DFFC2C339}" type="datetimeFigureOut">
              <a:rPr lang="fr-FR" smtClean="0"/>
              <a:t>09/08/2024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B2DE60-16CD-1805-5A62-8CA46B9E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D5046-B2FE-D0C8-A19E-AD8AF543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2C2-4F2D-4D69-ACB0-79AEA8171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68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C7601-CFF2-3F7D-B813-56D3391E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1C7E0-C53E-EB08-AC6B-5244A0FB5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A5204F-6A12-D377-A7E3-F7E05888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657-88B0-4845-8FAB-773DFFC2C339}" type="datetimeFigureOut">
              <a:rPr lang="fr-FR" smtClean="0"/>
              <a:t>09/08/2024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D098A7-4500-5991-A9E8-D1976F5A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27C444-6EE6-BB96-1A88-3100677B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2C2-4F2D-4D69-ACB0-79AEA8171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12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E804F-96C4-D888-5FF8-BFA8181B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0B9ACD-2FA0-4FF9-B998-7403F323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BDFD9A-5A8C-A921-887E-F3B72CA2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657-88B0-4845-8FAB-773DFFC2C339}" type="datetimeFigureOut">
              <a:rPr lang="fr-FR" smtClean="0"/>
              <a:t>09/08/2024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B05E6-1876-30E2-122D-09FAAAE4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988400-99AE-69FF-F642-238DBBA7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2C2-4F2D-4D69-ACB0-79AEA8171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74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45835-4E3C-F129-BD89-49D12BC8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320C2-444E-DBDC-3BDD-E4F18808C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BDE79B-24E5-652C-827E-09DF3067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241939-EAA9-F655-EB58-5075F392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657-88B0-4845-8FAB-773DFFC2C339}" type="datetimeFigureOut">
              <a:rPr lang="fr-FR" smtClean="0"/>
              <a:t>09/08/2024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3F50C4-3863-DCCE-E72F-F62D56EA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A998EE-5041-8CE8-C3A7-76F59411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2C2-4F2D-4D69-ACB0-79AEA8171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90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FD9E3-2D97-F3A4-9B0A-30185885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05DC7D-7F14-36CC-0C04-AC877999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3455B3-4C17-5D4D-BBBA-567C0CE1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6ADD6C-388F-7157-F716-276C6F8B2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8A5E0C-0173-E6D6-D84C-B15D476F0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81279B-3272-AD38-873B-FB19D11A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657-88B0-4845-8FAB-773DFFC2C339}" type="datetimeFigureOut">
              <a:rPr lang="fr-FR" smtClean="0"/>
              <a:t>09/08/2024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9988AE2-8B98-8EA4-F0F4-B3EB4E25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21C48B-70DC-9B0F-BB69-AEC18CEC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2C2-4F2D-4D69-ACB0-79AEA8171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74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CDC4F-9600-44D0-D602-61A4AC68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AB3BD8-1408-D97F-192D-F28C281E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657-88B0-4845-8FAB-773DFFC2C339}" type="datetimeFigureOut">
              <a:rPr lang="fr-FR" smtClean="0"/>
              <a:t>09/08/2024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1D8DEC-C88B-B789-6A6F-BA693783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7DE499-CD7C-E061-9766-FA340BF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2C2-4F2D-4D69-ACB0-79AEA8171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19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9226A0-F234-7DE8-EBF5-42CA282D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657-88B0-4845-8FAB-773DFFC2C339}" type="datetimeFigureOut">
              <a:rPr lang="fr-FR" smtClean="0"/>
              <a:t>09/08/2024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E87570-117D-FA8A-D3B3-1C935918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3AB37F-AD6B-AE63-049A-46915FE9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2C2-4F2D-4D69-ACB0-79AEA8171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58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0BA50-BF39-5212-1AB2-063A7488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1AB92-26AC-6A75-D177-7BEA54B3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9FD8A4-5DB1-D5AB-DCAB-5FA856885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B0EE05-60F5-187A-6406-0F64B078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657-88B0-4845-8FAB-773DFFC2C339}" type="datetimeFigureOut">
              <a:rPr lang="fr-FR" smtClean="0"/>
              <a:t>09/08/2024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F41D5D-5075-9E1D-C702-30C818AF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291E0-5717-F169-E51D-E74DA597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2C2-4F2D-4D69-ACB0-79AEA8171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6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03FB4-3134-BE1A-1F42-7BD927F3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0E2F50-F457-D121-E623-4E33A76B6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B30BA3-1DD3-4F93-1203-D7D77841B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770F5A-87DA-01A5-A46D-23D5FABA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657-88B0-4845-8FAB-773DFFC2C339}" type="datetimeFigureOut">
              <a:rPr lang="fr-FR" smtClean="0"/>
              <a:t>09/08/2024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D1A396-B2CA-FD1C-C2BB-87F7E13C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5DD292-59B1-918D-7BC7-25BFE366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2C2-4F2D-4D69-ACB0-79AEA8171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A1471D-C0BF-60ED-E53F-449859D0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AEA3CA-6C47-571F-1B1C-2549ED7F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E7ACAA-4202-E152-42C4-DF77FDF2C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57657-88B0-4845-8FAB-773DFFC2C339}" type="datetimeFigureOut">
              <a:rPr lang="fr-FR" smtClean="0"/>
              <a:t>09/08/2024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36072E-4D55-5F8F-A931-0F2A46375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06B99C-D1E6-5402-1477-EA781B88B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F2C2-4F2D-4D69-ACB0-79AEA8171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2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6AC5C5-882C-1BBE-ADAF-7B8AA30C58BA}"/>
              </a:ext>
            </a:extLst>
          </p:cNvPr>
          <p:cNvSpPr/>
          <p:nvPr/>
        </p:nvSpPr>
        <p:spPr>
          <a:xfrm>
            <a:off x="1197204" y="2988298"/>
            <a:ext cx="1772239" cy="1128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Panneau photovoltaïque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29CFC-0900-40B1-98CD-660D401B0C29}"/>
              </a:ext>
            </a:extLst>
          </p:cNvPr>
          <p:cNvSpPr/>
          <p:nvPr/>
        </p:nvSpPr>
        <p:spPr>
          <a:xfrm>
            <a:off x="4432168" y="2329993"/>
            <a:ext cx="1087225" cy="65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INA 219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8B363-153A-FD09-B03A-1E8302F1AED1}"/>
              </a:ext>
            </a:extLst>
          </p:cNvPr>
          <p:cNvSpPr/>
          <p:nvPr/>
        </p:nvSpPr>
        <p:spPr>
          <a:xfrm>
            <a:off x="4323760" y="4117158"/>
            <a:ext cx="1304042" cy="65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Résistance</a:t>
            </a: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7784868B-ABFA-C413-1027-E1086AF3BEB0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2996034" y="1552164"/>
            <a:ext cx="523425" cy="2348844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F32CD72D-B65C-41D8-FF26-986B256F9EA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930401" y="3270081"/>
            <a:ext cx="546285" cy="224043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72CE97DC-A6B2-801B-D742-E7E255904F4B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H="1">
            <a:off x="4323760" y="2659147"/>
            <a:ext cx="108408" cy="1787165"/>
          </a:xfrm>
          <a:prstGeom prst="bentConnector3">
            <a:avLst>
              <a:gd name="adj1" fmla="val -21087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E602A5E-0A17-812B-1DFE-E030F5FC2938}"/>
              </a:ext>
            </a:extLst>
          </p:cNvPr>
          <p:cNvSpPr/>
          <p:nvPr/>
        </p:nvSpPr>
        <p:spPr>
          <a:xfrm>
            <a:off x="7178904" y="2659147"/>
            <a:ext cx="1772239" cy="1787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Arduino </a:t>
            </a:r>
            <a:r>
              <a:rPr lang="fr-FR" dirty="0" err="1"/>
              <a:t>Uno</a:t>
            </a:r>
            <a:endParaRPr lang="fr-FR" dirty="0"/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061693ED-F391-5EA1-0451-7AB6D25DFDEA}"/>
              </a:ext>
            </a:extLst>
          </p:cNvPr>
          <p:cNvCxnSpPr>
            <a:cxnSpLocks/>
          </p:cNvCxnSpPr>
          <p:nvPr/>
        </p:nvCxnSpPr>
        <p:spPr>
          <a:xfrm>
            <a:off x="5519393" y="2387414"/>
            <a:ext cx="1659511" cy="523426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BC60EC10-9249-322F-6636-57C4AD60DBA4}"/>
              </a:ext>
            </a:extLst>
          </p:cNvPr>
          <p:cNvCxnSpPr>
            <a:cxnSpLocks/>
          </p:cNvCxnSpPr>
          <p:nvPr/>
        </p:nvCxnSpPr>
        <p:spPr>
          <a:xfrm>
            <a:off x="5519393" y="2894424"/>
            <a:ext cx="1659511" cy="1365156"/>
          </a:xfrm>
          <a:prstGeom prst="bentConnector3">
            <a:avLst>
              <a:gd name="adj1" fmla="val 1326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30DC1C6-AFE9-68DD-7A3A-812BC1F90455}"/>
              </a:ext>
            </a:extLst>
          </p:cNvPr>
          <p:cNvCxnSpPr>
            <a:cxnSpLocks/>
          </p:cNvCxnSpPr>
          <p:nvPr/>
        </p:nvCxnSpPr>
        <p:spPr>
          <a:xfrm>
            <a:off x="5519393" y="2545080"/>
            <a:ext cx="1659511" cy="772371"/>
          </a:xfrm>
          <a:prstGeom prst="bentConnector3">
            <a:avLst>
              <a:gd name="adj1" fmla="val 440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9E9C2A55-C56B-A990-4662-FC75F322C3E7}"/>
              </a:ext>
            </a:extLst>
          </p:cNvPr>
          <p:cNvCxnSpPr>
            <a:cxnSpLocks/>
          </p:cNvCxnSpPr>
          <p:nvPr/>
        </p:nvCxnSpPr>
        <p:spPr>
          <a:xfrm>
            <a:off x="5519393" y="2796540"/>
            <a:ext cx="1659511" cy="991465"/>
          </a:xfrm>
          <a:prstGeom prst="bentConnector3">
            <a:avLst>
              <a:gd name="adj1" fmla="val 26582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906FF19-0A96-56AC-EE2A-06DB40DD263A}"/>
              </a:ext>
            </a:extLst>
          </p:cNvPr>
          <p:cNvSpPr/>
          <p:nvPr/>
        </p:nvSpPr>
        <p:spPr>
          <a:xfrm>
            <a:off x="1710807" y="4192492"/>
            <a:ext cx="372516" cy="272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BDAD1C-95E8-2CC7-6130-698C2B2CE40B}"/>
              </a:ext>
            </a:extLst>
          </p:cNvPr>
          <p:cNvSpPr/>
          <p:nvPr/>
        </p:nvSpPr>
        <p:spPr>
          <a:xfrm>
            <a:off x="1718112" y="2597047"/>
            <a:ext cx="372516" cy="272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E10B5C-F28C-5FA8-8C50-BEDF6B2E38E1}"/>
              </a:ext>
            </a:extLst>
          </p:cNvPr>
          <p:cNvSpPr/>
          <p:nvPr/>
        </p:nvSpPr>
        <p:spPr>
          <a:xfrm>
            <a:off x="6410148" y="2621985"/>
            <a:ext cx="768756" cy="272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</a:t>
            </a:r>
            <a:r>
              <a:rPr lang="fr-FR" sz="900" dirty="0">
                <a:solidFill>
                  <a:schemeClr val="tx1"/>
                </a:solidFill>
              </a:rPr>
              <a:t>in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C99FEC-7752-783A-B8F0-FF598C7F9CF3}"/>
              </a:ext>
            </a:extLst>
          </p:cNvPr>
          <p:cNvSpPr/>
          <p:nvPr/>
        </p:nvSpPr>
        <p:spPr>
          <a:xfrm>
            <a:off x="6479592" y="3983920"/>
            <a:ext cx="699312" cy="272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GND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EF550F-8F44-B7C3-7B8F-EF7276E649EA}"/>
              </a:ext>
            </a:extLst>
          </p:cNvPr>
          <p:cNvSpPr/>
          <p:nvPr/>
        </p:nvSpPr>
        <p:spPr>
          <a:xfrm>
            <a:off x="6410148" y="3033234"/>
            <a:ext cx="768756" cy="272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17A4737-295B-F529-439E-61D11E018A1F}"/>
              </a:ext>
            </a:extLst>
          </p:cNvPr>
          <p:cNvSpPr/>
          <p:nvPr/>
        </p:nvSpPr>
        <p:spPr>
          <a:xfrm>
            <a:off x="6410148" y="3532310"/>
            <a:ext cx="768756" cy="272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SLC</a:t>
            </a:r>
          </a:p>
        </p:txBody>
      </p:sp>
    </p:spTree>
    <p:extLst>
      <p:ext uri="{BB962C8B-B14F-4D97-AF65-F5344CB8AC3E}">
        <p14:creationId xmlns:p14="http://schemas.microsoft.com/office/powerpoint/2010/main" val="2628665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 ROGER</dc:creator>
  <cp:lastModifiedBy>Glen ROGER</cp:lastModifiedBy>
  <cp:revision>1</cp:revision>
  <dcterms:created xsi:type="dcterms:W3CDTF">2024-08-14T18:38:23Z</dcterms:created>
  <dcterms:modified xsi:type="dcterms:W3CDTF">2024-08-14T18:38:34Z</dcterms:modified>
</cp:coreProperties>
</file>