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66FF"/>
    <a:srgbClr val="048990"/>
    <a:srgbClr val="0033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CD2-B2B7-5C48-9B70-8BDF1DE4DF34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97A-D0A5-9F45-B17F-DD2D59CEE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CD2-B2B7-5C48-9B70-8BDF1DE4DF34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97A-D0A5-9F45-B17F-DD2D59CEE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CD2-B2B7-5C48-9B70-8BDF1DE4DF34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97A-D0A5-9F45-B17F-DD2D59CEE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CD2-B2B7-5C48-9B70-8BDF1DE4DF34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97A-D0A5-9F45-B17F-DD2D59CEE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CD2-B2B7-5C48-9B70-8BDF1DE4DF34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97A-D0A5-9F45-B17F-DD2D59CEE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CD2-B2B7-5C48-9B70-8BDF1DE4DF34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97A-D0A5-9F45-B17F-DD2D59CEE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CD2-B2B7-5C48-9B70-8BDF1DE4DF34}" type="datetimeFigureOut">
              <a:rPr lang="en-US" smtClean="0"/>
              <a:t>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97A-D0A5-9F45-B17F-DD2D59CEE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CD2-B2B7-5C48-9B70-8BDF1DE4DF34}" type="datetimeFigureOut">
              <a:rPr lang="en-US" smtClean="0"/>
              <a:t>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97A-D0A5-9F45-B17F-DD2D59CEE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CD2-B2B7-5C48-9B70-8BDF1DE4DF34}" type="datetimeFigureOut">
              <a:rPr lang="en-US" smtClean="0"/>
              <a:t>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97A-D0A5-9F45-B17F-DD2D59CEE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CD2-B2B7-5C48-9B70-8BDF1DE4DF34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97A-D0A5-9F45-B17F-DD2D59CEE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4CD2-B2B7-5C48-9B70-8BDF1DE4DF34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97A-D0A5-9F45-B17F-DD2D59CEE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54CD2-B2B7-5C48-9B70-8BDF1DE4DF34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F97A-D0A5-9F45-B17F-DD2D59CEEE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1-05 at 12.48.5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367553"/>
            <a:ext cx="5829300" cy="4381500"/>
          </a:xfrm>
          <a:prstGeom prst="rect">
            <a:avLst/>
          </a:prstGeom>
        </p:spPr>
      </p:pic>
      <p:sp>
        <p:nvSpPr>
          <p:cNvPr id="48" name="Freeform 47"/>
          <p:cNvSpPr/>
          <p:nvPr/>
        </p:nvSpPr>
        <p:spPr>
          <a:xfrm>
            <a:off x="2680001" y="1001059"/>
            <a:ext cx="4536587" cy="1957294"/>
          </a:xfrm>
          <a:custGeom>
            <a:avLst/>
            <a:gdLst>
              <a:gd name="connsiteX0" fmla="*/ 5169647 w 5169647"/>
              <a:gd name="connsiteY0" fmla="*/ 2256118 h 2256118"/>
              <a:gd name="connsiteX1" fmla="*/ 4497294 w 5169647"/>
              <a:gd name="connsiteY1" fmla="*/ 687294 h 2256118"/>
              <a:gd name="connsiteX2" fmla="*/ 2495177 w 5169647"/>
              <a:gd name="connsiteY2" fmla="*/ 0 h 2256118"/>
              <a:gd name="connsiteX3" fmla="*/ 687294 w 5169647"/>
              <a:gd name="connsiteY3" fmla="*/ 687294 h 2256118"/>
              <a:gd name="connsiteX4" fmla="*/ 0 w 5169647"/>
              <a:gd name="connsiteY4" fmla="*/ 2211294 h 225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647" h="2256118">
                <a:moveTo>
                  <a:pt x="5169647" y="2256118"/>
                </a:moveTo>
                <a:cubicBezTo>
                  <a:pt x="5056343" y="1659716"/>
                  <a:pt x="4943039" y="1063314"/>
                  <a:pt x="4497294" y="687294"/>
                </a:cubicBezTo>
                <a:cubicBezTo>
                  <a:pt x="4051549" y="311274"/>
                  <a:pt x="3130177" y="0"/>
                  <a:pt x="2495177" y="0"/>
                </a:cubicBezTo>
                <a:cubicBezTo>
                  <a:pt x="1860177" y="0"/>
                  <a:pt x="1103157" y="318745"/>
                  <a:pt x="687294" y="687294"/>
                </a:cubicBezTo>
                <a:cubicBezTo>
                  <a:pt x="271431" y="1055843"/>
                  <a:pt x="0" y="2211294"/>
                  <a:pt x="0" y="2211294"/>
                </a:cubicBezTo>
              </a:path>
            </a:pathLst>
          </a:custGeom>
          <a:ln w="57150" cap="rnd" cmpd="sng"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hevron 51"/>
          <p:cNvSpPr/>
          <p:nvPr/>
        </p:nvSpPr>
        <p:spPr>
          <a:xfrm rot="5625770">
            <a:off x="2234379" y="2302947"/>
            <a:ext cx="891245" cy="952223"/>
          </a:xfrm>
          <a:prstGeom prst="chevron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 Chin Guan, Glen</dc:creator>
  <cp:lastModifiedBy>Sin Chin Guan, Glen</cp:lastModifiedBy>
  <cp:revision>1</cp:revision>
  <dcterms:created xsi:type="dcterms:W3CDTF">2017-01-04T16:47:17Z</dcterms:created>
  <dcterms:modified xsi:type="dcterms:W3CDTF">2017-01-05T13:49:54Z</dcterms:modified>
</cp:coreProperties>
</file>