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D1B75-2559-4C2A-AEC8-896C0A914FB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D2AF126-CE0A-49CD-B430-E2247C5692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Max temperature found: 127.4</a:t>
          </a:r>
        </a:p>
      </dgm:t>
    </dgm:pt>
    <dgm:pt modelId="{017D17ED-16F2-401A-8416-02764CFD348A}" type="parTrans" cxnId="{1E277417-C943-4EF6-BD8A-585FE724D2B4}">
      <dgm:prSet/>
      <dgm:spPr/>
      <dgm:t>
        <a:bodyPr/>
        <a:lstStyle/>
        <a:p>
          <a:endParaRPr lang="en-US"/>
        </a:p>
      </dgm:t>
    </dgm:pt>
    <dgm:pt modelId="{4D59033A-4B52-43BA-9D60-777CF56BB04E}" type="sibTrans" cxnId="{1E277417-C943-4EF6-BD8A-585FE724D2B4}">
      <dgm:prSet/>
      <dgm:spPr/>
      <dgm:t>
        <a:bodyPr/>
        <a:lstStyle/>
        <a:p>
          <a:endParaRPr lang="en-US"/>
        </a:p>
      </dgm:t>
    </dgm:pt>
    <dgm:pt modelId="{7CEE5C9F-7BE3-47D5-89AE-7265678A5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Mean is 62.55 and standard deviation is 20.4</a:t>
          </a:r>
        </a:p>
        <a:p>
          <a:pPr>
            <a:lnSpc>
              <a:spcPct val="100000"/>
            </a:lnSpc>
          </a:pPr>
          <a:r>
            <a:rPr lang="en-US" baseline="0" dirty="0"/>
            <a:t>Occurred on 9/30/2004</a:t>
          </a:r>
        </a:p>
      </dgm:t>
    </dgm:pt>
    <dgm:pt modelId="{53D18F32-C933-4C96-9E8A-E98C67D7B433}" type="parTrans" cxnId="{CA805B61-297B-4C16-A0C8-D642B5974755}">
      <dgm:prSet/>
      <dgm:spPr/>
      <dgm:t>
        <a:bodyPr/>
        <a:lstStyle/>
        <a:p>
          <a:endParaRPr lang="en-US"/>
        </a:p>
      </dgm:t>
    </dgm:pt>
    <dgm:pt modelId="{13FF0D50-20EC-4994-B3CC-CB2DF77F464D}" type="sibTrans" cxnId="{CA805B61-297B-4C16-A0C8-D642B5974755}">
      <dgm:prSet/>
      <dgm:spPr/>
      <dgm:t>
        <a:bodyPr/>
        <a:lstStyle/>
        <a:p>
          <a:endParaRPr lang="en-US"/>
        </a:p>
      </dgm:t>
    </dgm:pt>
    <dgm:pt modelId="{7424D3B6-DDE7-476B-A7D4-F8AA55EFF3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Max Wind Gust: 85.5</a:t>
          </a:r>
        </a:p>
      </dgm:t>
    </dgm:pt>
    <dgm:pt modelId="{73879D16-CF7B-4229-A8DF-B4B72E9C3EC7}" type="parTrans" cxnId="{0AF72835-6380-4DD3-9D22-F79FED6A5345}">
      <dgm:prSet/>
      <dgm:spPr/>
      <dgm:t>
        <a:bodyPr/>
        <a:lstStyle/>
        <a:p>
          <a:endParaRPr lang="en-US"/>
        </a:p>
      </dgm:t>
    </dgm:pt>
    <dgm:pt modelId="{4867A72D-4B65-4673-8283-1D59C07EA787}" type="sibTrans" cxnId="{0AF72835-6380-4DD3-9D22-F79FED6A5345}">
      <dgm:prSet/>
      <dgm:spPr/>
      <dgm:t>
        <a:bodyPr/>
        <a:lstStyle/>
        <a:p>
          <a:endParaRPr lang="en-US"/>
        </a:p>
      </dgm:t>
    </dgm:pt>
    <dgm:pt modelId="{D39E5CA0-2267-4662-9841-BD7B1BE9E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Mean is 23.187 and standard deviation is 6.522</a:t>
          </a:r>
        </a:p>
        <a:p>
          <a:pPr>
            <a:lnSpc>
              <a:spcPct val="100000"/>
            </a:lnSpc>
          </a:pPr>
          <a:r>
            <a:rPr lang="en-US" baseline="0" dirty="0"/>
            <a:t>Occurred on 2/21/2014</a:t>
          </a:r>
          <a:endParaRPr lang="en-US" dirty="0"/>
        </a:p>
      </dgm:t>
    </dgm:pt>
    <dgm:pt modelId="{FF5F88B4-A857-43D2-A51A-A9D1DFD17279}" type="parTrans" cxnId="{5E78575B-3335-4BB9-AE31-42D757A7124E}">
      <dgm:prSet/>
      <dgm:spPr/>
      <dgm:t>
        <a:bodyPr/>
        <a:lstStyle/>
        <a:p>
          <a:endParaRPr lang="en-US"/>
        </a:p>
      </dgm:t>
    </dgm:pt>
    <dgm:pt modelId="{53D1F34A-8BC1-487C-9FF2-FE1B2059EB42}" type="sibTrans" cxnId="{5E78575B-3335-4BB9-AE31-42D757A7124E}">
      <dgm:prSet/>
      <dgm:spPr/>
      <dgm:t>
        <a:bodyPr/>
        <a:lstStyle/>
        <a:p>
          <a:endParaRPr lang="en-US"/>
        </a:p>
      </dgm:t>
    </dgm:pt>
    <dgm:pt modelId="{3170F6FC-76B4-4373-97D9-31E865B9BF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Max Precipitation: 99.99</a:t>
          </a:r>
        </a:p>
      </dgm:t>
    </dgm:pt>
    <dgm:pt modelId="{063F786C-C7CD-4A4E-B80D-83D3B3CA7CBC}" type="parTrans" cxnId="{4833F762-C4E0-46E6-8691-8D37B82AC588}">
      <dgm:prSet/>
      <dgm:spPr/>
      <dgm:t>
        <a:bodyPr/>
        <a:lstStyle/>
        <a:p>
          <a:endParaRPr lang="en-US"/>
        </a:p>
      </dgm:t>
    </dgm:pt>
    <dgm:pt modelId="{09F79E6F-6CC8-42F9-BC1E-820D3463A0AF}" type="sibTrans" cxnId="{4833F762-C4E0-46E6-8691-8D37B82AC588}">
      <dgm:prSet/>
      <dgm:spPr/>
      <dgm:t>
        <a:bodyPr/>
        <a:lstStyle/>
        <a:p>
          <a:endParaRPr lang="en-US"/>
        </a:p>
      </dgm:t>
    </dgm:pt>
    <dgm:pt modelId="{B6982131-0B1D-4056-A5A2-E12856AF0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Mean is 13.48 and standard deviation is 34.056</a:t>
          </a:r>
        </a:p>
        <a:p>
          <a:pPr>
            <a:lnSpc>
              <a:spcPct val="100000"/>
            </a:lnSpc>
          </a:pPr>
          <a:r>
            <a:rPr lang="en-US" baseline="0" dirty="0"/>
            <a:t>Occurred on 11/08/1941</a:t>
          </a:r>
          <a:endParaRPr lang="en-US" dirty="0"/>
        </a:p>
      </dgm:t>
    </dgm:pt>
    <dgm:pt modelId="{03CA16C8-9AC0-4AA7-833C-17D42632A8AC}" type="parTrans" cxnId="{9504F66F-A9F3-4B27-B431-1E604E4D9C6E}">
      <dgm:prSet/>
      <dgm:spPr/>
      <dgm:t>
        <a:bodyPr/>
        <a:lstStyle/>
        <a:p>
          <a:endParaRPr lang="en-US"/>
        </a:p>
      </dgm:t>
    </dgm:pt>
    <dgm:pt modelId="{45C1C2F8-BC9E-4157-956A-E765C2063323}" type="sibTrans" cxnId="{9504F66F-A9F3-4B27-B431-1E604E4D9C6E}">
      <dgm:prSet/>
      <dgm:spPr/>
      <dgm:t>
        <a:bodyPr/>
        <a:lstStyle/>
        <a:p>
          <a:endParaRPr lang="en-US"/>
        </a:p>
      </dgm:t>
    </dgm:pt>
    <dgm:pt modelId="{56406CA0-EA79-412F-83C1-42C5DC26CC32}" type="pres">
      <dgm:prSet presAssocID="{D0CD1B75-2559-4C2A-AEC8-896C0A914FBE}" presName="root" presStyleCnt="0">
        <dgm:presLayoutVars>
          <dgm:dir/>
          <dgm:resizeHandles val="exact"/>
        </dgm:presLayoutVars>
      </dgm:prSet>
      <dgm:spPr/>
    </dgm:pt>
    <dgm:pt modelId="{BB027BDA-04B1-40CF-9B94-17E77256C596}" type="pres">
      <dgm:prSet presAssocID="{4D2AF126-CE0A-49CD-B430-E2247C5692E9}" presName="compNode" presStyleCnt="0"/>
      <dgm:spPr/>
    </dgm:pt>
    <dgm:pt modelId="{116C1ECA-1C79-4E7B-BA3C-12A113AA9F5D}" type="pres">
      <dgm:prSet presAssocID="{4D2AF126-CE0A-49CD-B430-E2247C5692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7ACA8C2F-FD81-4324-BDDE-7299F0F1C993}" type="pres">
      <dgm:prSet presAssocID="{4D2AF126-CE0A-49CD-B430-E2247C5692E9}" presName="iconSpace" presStyleCnt="0"/>
      <dgm:spPr/>
    </dgm:pt>
    <dgm:pt modelId="{FEEC30FB-D198-4F04-9161-48DE2E81E683}" type="pres">
      <dgm:prSet presAssocID="{4D2AF126-CE0A-49CD-B430-E2247C5692E9}" presName="parTx" presStyleLbl="revTx" presStyleIdx="0" presStyleCnt="6">
        <dgm:presLayoutVars>
          <dgm:chMax val="0"/>
          <dgm:chPref val="0"/>
        </dgm:presLayoutVars>
      </dgm:prSet>
      <dgm:spPr/>
    </dgm:pt>
    <dgm:pt modelId="{B04F3409-A7A0-4E99-B742-898E9835B0EB}" type="pres">
      <dgm:prSet presAssocID="{4D2AF126-CE0A-49CD-B430-E2247C5692E9}" presName="txSpace" presStyleCnt="0"/>
      <dgm:spPr/>
    </dgm:pt>
    <dgm:pt modelId="{E1E7407D-29D8-4B13-959C-9AFDEBDC323A}" type="pres">
      <dgm:prSet presAssocID="{4D2AF126-CE0A-49CD-B430-E2247C5692E9}" presName="desTx" presStyleLbl="revTx" presStyleIdx="1" presStyleCnt="6">
        <dgm:presLayoutVars/>
      </dgm:prSet>
      <dgm:spPr/>
    </dgm:pt>
    <dgm:pt modelId="{12D9407A-B6FE-4CA0-B992-4AC17EFC3CCF}" type="pres">
      <dgm:prSet presAssocID="{4D59033A-4B52-43BA-9D60-777CF56BB04E}" presName="sibTrans" presStyleCnt="0"/>
      <dgm:spPr/>
    </dgm:pt>
    <dgm:pt modelId="{4B5D7F46-B086-4BCB-891E-DB333E77BFC1}" type="pres">
      <dgm:prSet presAssocID="{7424D3B6-DDE7-476B-A7D4-F8AA55EFF3BA}" presName="compNode" presStyleCnt="0"/>
      <dgm:spPr/>
    </dgm:pt>
    <dgm:pt modelId="{95AAFA24-BE0B-46B1-AB31-5C6D3210EAB7}" type="pres">
      <dgm:prSet presAssocID="{7424D3B6-DDE7-476B-A7D4-F8AA55EFF3BA}" presName="iconRect" presStyleLbl="node1" presStyleIdx="1" presStyleCnt="3" custLinFactX="134855" custLinFactNeighborX="200000" custLinFactNeighborY="-1359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6BD21E4B-8250-43C6-9486-D7B0537D422E}" type="pres">
      <dgm:prSet presAssocID="{7424D3B6-DDE7-476B-A7D4-F8AA55EFF3BA}" presName="iconSpace" presStyleCnt="0"/>
      <dgm:spPr/>
    </dgm:pt>
    <dgm:pt modelId="{A9E2E013-7F09-4415-B1A1-DFBAC56178D7}" type="pres">
      <dgm:prSet presAssocID="{7424D3B6-DDE7-476B-A7D4-F8AA55EFF3BA}" presName="parTx" presStyleLbl="revTx" presStyleIdx="2" presStyleCnt="6">
        <dgm:presLayoutVars>
          <dgm:chMax val="0"/>
          <dgm:chPref val="0"/>
        </dgm:presLayoutVars>
      </dgm:prSet>
      <dgm:spPr/>
    </dgm:pt>
    <dgm:pt modelId="{B833B523-68BF-4F4F-A5A0-F004158778EC}" type="pres">
      <dgm:prSet presAssocID="{7424D3B6-DDE7-476B-A7D4-F8AA55EFF3BA}" presName="txSpace" presStyleCnt="0"/>
      <dgm:spPr/>
    </dgm:pt>
    <dgm:pt modelId="{5A793A5A-7581-40E8-B157-8F83B018B156}" type="pres">
      <dgm:prSet presAssocID="{7424D3B6-DDE7-476B-A7D4-F8AA55EFF3BA}" presName="desTx" presStyleLbl="revTx" presStyleIdx="3" presStyleCnt="6">
        <dgm:presLayoutVars/>
      </dgm:prSet>
      <dgm:spPr/>
    </dgm:pt>
    <dgm:pt modelId="{BEE87BD9-E386-4662-8AF7-CE08EED12CBA}" type="pres">
      <dgm:prSet presAssocID="{4867A72D-4B65-4673-8283-1D59C07EA787}" presName="sibTrans" presStyleCnt="0"/>
      <dgm:spPr/>
    </dgm:pt>
    <dgm:pt modelId="{FA70522C-86BC-4F7A-AE3B-4D9ADA9D34E2}" type="pres">
      <dgm:prSet presAssocID="{3170F6FC-76B4-4373-97D9-31E865B9BFE9}" presName="compNode" presStyleCnt="0"/>
      <dgm:spPr/>
    </dgm:pt>
    <dgm:pt modelId="{403A46AB-ADFF-4C24-9DD7-5BFCA4DB7288}" type="pres">
      <dgm:prSet presAssocID="{3170F6FC-76B4-4373-97D9-31E865B9BFE9}" presName="iconRect" presStyleLbl="node1" presStyleIdx="2" presStyleCnt="3" custLinFactX="-135709" custLinFactNeighborX="-200000" custLinFactNeighborY="-1359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4FFCFD9F-A81C-4F06-ABE0-66DEA4FB323E}" type="pres">
      <dgm:prSet presAssocID="{3170F6FC-76B4-4373-97D9-31E865B9BFE9}" presName="iconSpace" presStyleCnt="0"/>
      <dgm:spPr/>
    </dgm:pt>
    <dgm:pt modelId="{FED91026-552F-4D04-BE28-E79D6D7B8E1E}" type="pres">
      <dgm:prSet presAssocID="{3170F6FC-76B4-4373-97D9-31E865B9BFE9}" presName="parTx" presStyleLbl="revTx" presStyleIdx="4" presStyleCnt="6">
        <dgm:presLayoutVars>
          <dgm:chMax val="0"/>
          <dgm:chPref val="0"/>
        </dgm:presLayoutVars>
      </dgm:prSet>
      <dgm:spPr/>
    </dgm:pt>
    <dgm:pt modelId="{1473823A-111F-4B3C-8721-43A12A1B1C6A}" type="pres">
      <dgm:prSet presAssocID="{3170F6FC-76B4-4373-97D9-31E865B9BFE9}" presName="txSpace" presStyleCnt="0"/>
      <dgm:spPr/>
    </dgm:pt>
    <dgm:pt modelId="{DE76D7EE-C93E-47F9-BD2A-0D70E98E0BC1}" type="pres">
      <dgm:prSet presAssocID="{3170F6FC-76B4-4373-97D9-31E865B9BFE9}" presName="desTx" presStyleLbl="revTx" presStyleIdx="5" presStyleCnt="6">
        <dgm:presLayoutVars/>
      </dgm:prSet>
      <dgm:spPr/>
    </dgm:pt>
  </dgm:ptLst>
  <dgm:cxnLst>
    <dgm:cxn modelId="{1E277417-C943-4EF6-BD8A-585FE724D2B4}" srcId="{D0CD1B75-2559-4C2A-AEC8-896C0A914FBE}" destId="{4D2AF126-CE0A-49CD-B430-E2247C5692E9}" srcOrd="0" destOrd="0" parTransId="{017D17ED-16F2-401A-8416-02764CFD348A}" sibTransId="{4D59033A-4B52-43BA-9D60-777CF56BB04E}"/>
    <dgm:cxn modelId="{0AF72835-6380-4DD3-9D22-F79FED6A5345}" srcId="{D0CD1B75-2559-4C2A-AEC8-896C0A914FBE}" destId="{7424D3B6-DDE7-476B-A7D4-F8AA55EFF3BA}" srcOrd="1" destOrd="0" parTransId="{73879D16-CF7B-4229-A8DF-B4B72E9C3EC7}" sibTransId="{4867A72D-4B65-4673-8283-1D59C07EA787}"/>
    <dgm:cxn modelId="{5E78575B-3335-4BB9-AE31-42D757A7124E}" srcId="{7424D3B6-DDE7-476B-A7D4-F8AA55EFF3BA}" destId="{D39E5CA0-2267-4662-9841-BD7B1BE9E7A1}" srcOrd="0" destOrd="0" parTransId="{FF5F88B4-A857-43D2-A51A-A9D1DFD17279}" sibTransId="{53D1F34A-8BC1-487C-9FF2-FE1B2059EB42}"/>
    <dgm:cxn modelId="{AA18405C-7CAF-48FF-A757-68D2C1653E3D}" type="presOf" srcId="{B6982131-0B1D-4056-A5A2-E12856AF0320}" destId="{DE76D7EE-C93E-47F9-BD2A-0D70E98E0BC1}" srcOrd="0" destOrd="0" presId="urn:microsoft.com/office/officeart/2018/5/layout/CenteredIconLabelDescriptionList"/>
    <dgm:cxn modelId="{BF971561-3E34-4106-84EE-5AAFF639552F}" type="presOf" srcId="{4D2AF126-CE0A-49CD-B430-E2247C5692E9}" destId="{FEEC30FB-D198-4F04-9161-48DE2E81E683}" srcOrd="0" destOrd="0" presId="urn:microsoft.com/office/officeart/2018/5/layout/CenteredIconLabelDescriptionList"/>
    <dgm:cxn modelId="{CA805B61-297B-4C16-A0C8-D642B5974755}" srcId="{4D2AF126-CE0A-49CD-B430-E2247C5692E9}" destId="{7CEE5C9F-7BE3-47D5-89AE-7265678A57D7}" srcOrd="0" destOrd="0" parTransId="{53D18F32-C933-4C96-9E8A-E98C67D7B433}" sibTransId="{13FF0D50-20EC-4994-B3CC-CB2DF77F464D}"/>
    <dgm:cxn modelId="{4833F762-C4E0-46E6-8691-8D37B82AC588}" srcId="{D0CD1B75-2559-4C2A-AEC8-896C0A914FBE}" destId="{3170F6FC-76B4-4373-97D9-31E865B9BFE9}" srcOrd="2" destOrd="0" parTransId="{063F786C-C7CD-4A4E-B80D-83D3B3CA7CBC}" sibTransId="{09F79E6F-6CC8-42F9-BC1E-820D3463A0AF}"/>
    <dgm:cxn modelId="{9504F66F-A9F3-4B27-B431-1E604E4D9C6E}" srcId="{3170F6FC-76B4-4373-97D9-31E865B9BFE9}" destId="{B6982131-0B1D-4056-A5A2-E12856AF0320}" srcOrd="0" destOrd="0" parTransId="{03CA16C8-9AC0-4AA7-833C-17D42632A8AC}" sibTransId="{45C1C2F8-BC9E-4157-956A-E765C2063323}"/>
    <dgm:cxn modelId="{14421356-58FA-48F3-A99C-7EF6B299CB7A}" type="presOf" srcId="{D39E5CA0-2267-4662-9841-BD7B1BE9E7A1}" destId="{5A793A5A-7581-40E8-B157-8F83B018B156}" srcOrd="0" destOrd="0" presId="urn:microsoft.com/office/officeart/2018/5/layout/CenteredIconLabelDescriptionList"/>
    <dgm:cxn modelId="{A93FA881-5C1C-486C-AE4A-C2A9C02CB06F}" type="presOf" srcId="{7424D3B6-DDE7-476B-A7D4-F8AA55EFF3BA}" destId="{A9E2E013-7F09-4415-B1A1-DFBAC56178D7}" srcOrd="0" destOrd="0" presId="urn:microsoft.com/office/officeart/2018/5/layout/CenteredIconLabelDescriptionList"/>
    <dgm:cxn modelId="{FE179D90-EDF9-4320-BD7A-2CF005FEBD5E}" type="presOf" srcId="{3170F6FC-76B4-4373-97D9-31E865B9BFE9}" destId="{FED91026-552F-4D04-BE28-E79D6D7B8E1E}" srcOrd="0" destOrd="0" presId="urn:microsoft.com/office/officeart/2018/5/layout/CenteredIconLabelDescriptionList"/>
    <dgm:cxn modelId="{5765B79D-06AA-4812-9D1B-73E3663A115D}" type="presOf" srcId="{D0CD1B75-2559-4C2A-AEC8-896C0A914FBE}" destId="{56406CA0-EA79-412F-83C1-42C5DC26CC32}" srcOrd="0" destOrd="0" presId="urn:microsoft.com/office/officeart/2018/5/layout/CenteredIconLabelDescriptionList"/>
    <dgm:cxn modelId="{7260BCED-1ECC-44BC-8BC5-2D9CDD2EE1F0}" type="presOf" srcId="{7CEE5C9F-7BE3-47D5-89AE-7265678A57D7}" destId="{E1E7407D-29D8-4B13-959C-9AFDEBDC323A}" srcOrd="0" destOrd="0" presId="urn:microsoft.com/office/officeart/2018/5/layout/CenteredIconLabelDescriptionList"/>
    <dgm:cxn modelId="{80AA290C-E6FF-4939-B88F-516D81C24D65}" type="presParOf" srcId="{56406CA0-EA79-412F-83C1-42C5DC26CC32}" destId="{BB027BDA-04B1-40CF-9B94-17E77256C596}" srcOrd="0" destOrd="0" presId="urn:microsoft.com/office/officeart/2018/5/layout/CenteredIconLabelDescriptionList"/>
    <dgm:cxn modelId="{7416B728-C267-4E69-AD33-813E3C56CEC6}" type="presParOf" srcId="{BB027BDA-04B1-40CF-9B94-17E77256C596}" destId="{116C1ECA-1C79-4E7B-BA3C-12A113AA9F5D}" srcOrd="0" destOrd="0" presId="urn:microsoft.com/office/officeart/2018/5/layout/CenteredIconLabelDescriptionList"/>
    <dgm:cxn modelId="{E5CFDB12-C241-4053-A7D5-4FCDB76A327A}" type="presParOf" srcId="{BB027BDA-04B1-40CF-9B94-17E77256C596}" destId="{7ACA8C2F-FD81-4324-BDDE-7299F0F1C993}" srcOrd="1" destOrd="0" presId="urn:microsoft.com/office/officeart/2018/5/layout/CenteredIconLabelDescriptionList"/>
    <dgm:cxn modelId="{53CE85A1-8BEC-46CC-9983-F8A7079831D5}" type="presParOf" srcId="{BB027BDA-04B1-40CF-9B94-17E77256C596}" destId="{FEEC30FB-D198-4F04-9161-48DE2E81E683}" srcOrd="2" destOrd="0" presId="urn:microsoft.com/office/officeart/2018/5/layout/CenteredIconLabelDescriptionList"/>
    <dgm:cxn modelId="{AC910C47-CAA2-458E-8B59-CB85D6144144}" type="presParOf" srcId="{BB027BDA-04B1-40CF-9B94-17E77256C596}" destId="{B04F3409-A7A0-4E99-B742-898E9835B0EB}" srcOrd="3" destOrd="0" presId="urn:microsoft.com/office/officeart/2018/5/layout/CenteredIconLabelDescriptionList"/>
    <dgm:cxn modelId="{A88C0DCB-A55D-47BD-894E-D1AB84E79E22}" type="presParOf" srcId="{BB027BDA-04B1-40CF-9B94-17E77256C596}" destId="{E1E7407D-29D8-4B13-959C-9AFDEBDC323A}" srcOrd="4" destOrd="0" presId="urn:microsoft.com/office/officeart/2018/5/layout/CenteredIconLabelDescriptionList"/>
    <dgm:cxn modelId="{D14226F9-361A-430D-8628-428E8BE35A04}" type="presParOf" srcId="{56406CA0-EA79-412F-83C1-42C5DC26CC32}" destId="{12D9407A-B6FE-4CA0-B992-4AC17EFC3CCF}" srcOrd="1" destOrd="0" presId="urn:microsoft.com/office/officeart/2018/5/layout/CenteredIconLabelDescriptionList"/>
    <dgm:cxn modelId="{44DF0AEA-EA86-4353-8302-7C0F84219401}" type="presParOf" srcId="{56406CA0-EA79-412F-83C1-42C5DC26CC32}" destId="{4B5D7F46-B086-4BCB-891E-DB333E77BFC1}" srcOrd="2" destOrd="0" presId="urn:microsoft.com/office/officeart/2018/5/layout/CenteredIconLabelDescriptionList"/>
    <dgm:cxn modelId="{A37E3A0B-5A7A-4B0A-8E53-5191B201625F}" type="presParOf" srcId="{4B5D7F46-B086-4BCB-891E-DB333E77BFC1}" destId="{95AAFA24-BE0B-46B1-AB31-5C6D3210EAB7}" srcOrd="0" destOrd="0" presId="urn:microsoft.com/office/officeart/2018/5/layout/CenteredIconLabelDescriptionList"/>
    <dgm:cxn modelId="{AD01FFF0-5ADF-4D49-B36C-67A8B4BBCABB}" type="presParOf" srcId="{4B5D7F46-B086-4BCB-891E-DB333E77BFC1}" destId="{6BD21E4B-8250-43C6-9486-D7B0537D422E}" srcOrd="1" destOrd="0" presId="urn:microsoft.com/office/officeart/2018/5/layout/CenteredIconLabelDescriptionList"/>
    <dgm:cxn modelId="{FB65E8FF-BF8C-422E-A294-6A1E6B1FA805}" type="presParOf" srcId="{4B5D7F46-B086-4BCB-891E-DB333E77BFC1}" destId="{A9E2E013-7F09-4415-B1A1-DFBAC56178D7}" srcOrd="2" destOrd="0" presId="urn:microsoft.com/office/officeart/2018/5/layout/CenteredIconLabelDescriptionList"/>
    <dgm:cxn modelId="{F78FCD34-AE8A-40EC-8665-9092CEDB3685}" type="presParOf" srcId="{4B5D7F46-B086-4BCB-891E-DB333E77BFC1}" destId="{B833B523-68BF-4F4F-A5A0-F004158778EC}" srcOrd="3" destOrd="0" presId="urn:microsoft.com/office/officeart/2018/5/layout/CenteredIconLabelDescriptionList"/>
    <dgm:cxn modelId="{47A2DF03-651F-4810-9B07-86359208C83C}" type="presParOf" srcId="{4B5D7F46-B086-4BCB-891E-DB333E77BFC1}" destId="{5A793A5A-7581-40E8-B157-8F83B018B156}" srcOrd="4" destOrd="0" presId="urn:microsoft.com/office/officeart/2018/5/layout/CenteredIconLabelDescriptionList"/>
    <dgm:cxn modelId="{F7F80CE5-1ACF-481D-9D06-F9CCA6D29F8E}" type="presParOf" srcId="{56406CA0-EA79-412F-83C1-42C5DC26CC32}" destId="{BEE87BD9-E386-4662-8AF7-CE08EED12CBA}" srcOrd="3" destOrd="0" presId="urn:microsoft.com/office/officeart/2018/5/layout/CenteredIconLabelDescriptionList"/>
    <dgm:cxn modelId="{6EF014D5-9836-4929-B755-927E9BF741B6}" type="presParOf" srcId="{56406CA0-EA79-412F-83C1-42C5DC26CC32}" destId="{FA70522C-86BC-4F7A-AE3B-4D9ADA9D34E2}" srcOrd="4" destOrd="0" presId="urn:microsoft.com/office/officeart/2018/5/layout/CenteredIconLabelDescriptionList"/>
    <dgm:cxn modelId="{06DAFDDC-26F0-4E86-AA8E-FF6B8805D218}" type="presParOf" srcId="{FA70522C-86BC-4F7A-AE3B-4D9ADA9D34E2}" destId="{403A46AB-ADFF-4C24-9DD7-5BFCA4DB7288}" srcOrd="0" destOrd="0" presId="urn:microsoft.com/office/officeart/2018/5/layout/CenteredIconLabelDescriptionList"/>
    <dgm:cxn modelId="{CB9864AD-7DC9-4B0C-9E67-E2584F9B594F}" type="presParOf" srcId="{FA70522C-86BC-4F7A-AE3B-4D9ADA9D34E2}" destId="{4FFCFD9F-A81C-4F06-ABE0-66DEA4FB323E}" srcOrd="1" destOrd="0" presId="urn:microsoft.com/office/officeart/2018/5/layout/CenteredIconLabelDescriptionList"/>
    <dgm:cxn modelId="{6CA67C7B-AFAC-4061-9FC6-A58AE9F98D63}" type="presParOf" srcId="{FA70522C-86BC-4F7A-AE3B-4D9ADA9D34E2}" destId="{FED91026-552F-4D04-BE28-E79D6D7B8E1E}" srcOrd="2" destOrd="0" presId="urn:microsoft.com/office/officeart/2018/5/layout/CenteredIconLabelDescriptionList"/>
    <dgm:cxn modelId="{21B5811D-B304-4B0E-A3AE-C20ADA534FCB}" type="presParOf" srcId="{FA70522C-86BC-4F7A-AE3B-4D9ADA9D34E2}" destId="{1473823A-111F-4B3C-8721-43A12A1B1C6A}" srcOrd="3" destOrd="0" presId="urn:microsoft.com/office/officeart/2018/5/layout/CenteredIconLabelDescriptionList"/>
    <dgm:cxn modelId="{F17BF698-C326-4557-A61E-36212DC91DBC}" type="presParOf" srcId="{FA70522C-86BC-4F7A-AE3B-4D9ADA9D34E2}" destId="{DE76D7EE-C93E-47F9-BD2A-0D70E98E0BC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C1ECA-1C79-4E7B-BA3C-12A113AA9F5D}">
      <dsp:nvSpPr>
        <dsp:cNvPr id="0" name=""/>
        <dsp:cNvSpPr/>
      </dsp:nvSpPr>
      <dsp:spPr>
        <a:xfrm>
          <a:off x="935070" y="567212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C30FB-D198-4F04-9161-48DE2E81E683}">
      <dsp:nvSpPr>
        <dsp:cNvPr id="0" name=""/>
        <dsp:cNvSpPr/>
      </dsp:nvSpPr>
      <dsp:spPr>
        <a:xfrm>
          <a:off x="4097" y="166397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Max temperature found: 127.4</a:t>
          </a:r>
        </a:p>
      </dsp:txBody>
      <dsp:txXfrm>
        <a:off x="4097" y="1663971"/>
        <a:ext cx="2864531" cy="429679"/>
      </dsp:txXfrm>
    </dsp:sp>
    <dsp:sp modelId="{E1E7407D-29D8-4B13-959C-9AFDEBDC323A}">
      <dsp:nvSpPr>
        <dsp:cNvPr id="0" name=""/>
        <dsp:cNvSpPr/>
      </dsp:nvSpPr>
      <dsp:spPr>
        <a:xfrm>
          <a:off x="4097" y="2137452"/>
          <a:ext cx="2864531" cy="61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Mean is 62.55 and standard deviation is 20.4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Occurred on 9/30/2004</a:t>
          </a:r>
        </a:p>
      </dsp:txBody>
      <dsp:txXfrm>
        <a:off x="4097" y="2137452"/>
        <a:ext cx="2864531" cy="619829"/>
      </dsp:txXfrm>
    </dsp:sp>
    <dsp:sp modelId="{95AAFA24-BE0B-46B1-AB31-5C6D3210EAB7}">
      <dsp:nvSpPr>
        <dsp:cNvPr id="0" name=""/>
        <dsp:cNvSpPr/>
      </dsp:nvSpPr>
      <dsp:spPr>
        <a:xfrm>
          <a:off x="7658103" y="430900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2E013-7F09-4415-B1A1-DFBAC56178D7}">
      <dsp:nvSpPr>
        <dsp:cNvPr id="0" name=""/>
        <dsp:cNvSpPr/>
      </dsp:nvSpPr>
      <dsp:spPr>
        <a:xfrm>
          <a:off x="3369921" y="166397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Max Wind Gust: 85.5</a:t>
          </a:r>
        </a:p>
      </dsp:txBody>
      <dsp:txXfrm>
        <a:off x="3369921" y="1663971"/>
        <a:ext cx="2864531" cy="429679"/>
      </dsp:txXfrm>
    </dsp:sp>
    <dsp:sp modelId="{5A793A5A-7581-40E8-B157-8F83B018B156}">
      <dsp:nvSpPr>
        <dsp:cNvPr id="0" name=""/>
        <dsp:cNvSpPr/>
      </dsp:nvSpPr>
      <dsp:spPr>
        <a:xfrm>
          <a:off x="3369921" y="2137452"/>
          <a:ext cx="2864531" cy="61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Mean is 23.187 and standard deviation is 6.522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Occurred on 2/21/2014</a:t>
          </a:r>
          <a:endParaRPr lang="en-US" sz="1200" kern="1200" dirty="0"/>
        </a:p>
      </dsp:txBody>
      <dsp:txXfrm>
        <a:off x="3369921" y="2137452"/>
        <a:ext cx="2864531" cy="619829"/>
      </dsp:txXfrm>
    </dsp:sp>
    <dsp:sp modelId="{403A46AB-ADFF-4C24-9DD7-5BFCA4DB7288}">
      <dsp:nvSpPr>
        <dsp:cNvPr id="0" name=""/>
        <dsp:cNvSpPr/>
      </dsp:nvSpPr>
      <dsp:spPr>
        <a:xfrm>
          <a:off x="4300947" y="430900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1026-552F-4D04-BE28-E79D6D7B8E1E}">
      <dsp:nvSpPr>
        <dsp:cNvPr id="0" name=""/>
        <dsp:cNvSpPr/>
      </dsp:nvSpPr>
      <dsp:spPr>
        <a:xfrm>
          <a:off x="6735746" y="166397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Max Precipitation: 99.99</a:t>
          </a:r>
        </a:p>
      </dsp:txBody>
      <dsp:txXfrm>
        <a:off x="6735746" y="1663971"/>
        <a:ext cx="2864531" cy="429679"/>
      </dsp:txXfrm>
    </dsp:sp>
    <dsp:sp modelId="{DE76D7EE-C93E-47F9-BD2A-0D70E98E0BC1}">
      <dsp:nvSpPr>
        <dsp:cNvPr id="0" name=""/>
        <dsp:cNvSpPr/>
      </dsp:nvSpPr>
      <dsp:spPr>
        <a:xfrm>
          <a:off x="6735746" y="2137452"/>
          <a:ext cx="2864531" cy="61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Mean is 13.48 and standard deviation is 34.056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Occurred on 11/08/1941</a:t>
          </a:r>
          <a:endParaRPr lang="en-US" sz="1200" kern="1200" dirty="0"/>
        </a:p>
      </dsp:txBody>
      <dsp:txXfrm>
        <a:off x="6735746" y="2137452"/>
        <a:ext cx="2864531" cy="61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87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3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3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8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2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09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7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E144-A0F5-4A0D-A148-BA258D5E9FB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2826EA-9763-414A-84C2-DFBB41462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9D95-FA4A-445F-B6E0-1AA1E151A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CE77-1E5C-4306-B35C-AC7CFFECA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Davin Miller</a:t>
            </a:r>
          </a:p>
        </p:txBody>
      </p:sp>
    </p:spTree>
    <p:extLst>
      <p:ext uri="{BB962C8B-B14F-4D97-AF65-F5344CB8AC3E}">
        <p14:creationId xmlns:p14="http://schemas.microsoft.com/office/powerpoint/2010/main" val="42547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ACF6-F088-4E58-A8D7-4955EEFA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63B5-0E7B-47DC-B785-F65BC56B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Cleared all Data with 999999 </a:t>
            </a:r>
            <a:r>
              <a:rPr lang="en-US" dirty="0" err="1"/>
              <a:t>station_id</a:t>
            </a:r>
            <a:r>
              <a:rPr lang="en-US" dirty="0"/>
              <a:t> value (represents an unmarked station).</a:t>
            </a:r>
          </a:p>
          <a:p>
            <a:r>
              <a:rPr lang="en-US" dirty="0"/>
              <a:t>With more time: removing invalid precipitation data (indicated by 8 or 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A777-B1E5-4985-8554-5C9C9B39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Indiana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F88842-5DE0-4E47-ACB8-C1FB5EAB3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18627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94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D6AD-CB0F-4BE1-B7B9-2585F3D9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D60F4-6144-4D4A-AA85-6D17E0EE3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4831443"/>
            <a:ext cx="7753748" cy="495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BC744-0BF1-43F6-B490-58AECD09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3" y="3510709"/>
            <a:ext cx="8064914" cy="51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7854E-6E85-4908-A681-C04F12B14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3" y="2293927"/>
            <a:ext cx="716316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6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4E36-B32F-4BF1-A78E-6BA22E6A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CF9FF-11D6-4CC3-9054-2B3304F91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5860728" cy="3804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DD618-162E-4064-BC76-A7736CF01AC4}"/>
              </a:ext>
            </a:extLst>
          </p:cNvPr>
          <p:cNvSpPr txBox="1"/>
          <p:nvPr/>
        </p:nvSpPr>
        <p:spPr>
          <a:xfrm>
            <a:off x="7991475" y="1853754"/>
            <a:ext cx="274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useful: </a:t>
            </a:r>
            <a:r>
              <a:rPr lang="en-US"/>
              <a:t>mean temperature per year</a:t>
            </a:r>
          </a:p>
        </p:txBody>
      </p:sp>
    </p:spTree>
    <p:extLst>
      <p:ext uri="{BB962C8B-B14F-4D97-AF65-F5344CB8AC3E}">
        <p14:creationId xmlns:p14="http://schemas.microsoft.com/office/powerpoint/2010/main" val="42293413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Data Science Presentation</vt:lpstr>
      <vt:lpstr>Validating data</vt:lpstr>
      <vt:lpstr>Indiana data</vt:lpstr>
      <vt:lpstr>More data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Presentation</dc:title>
  <dc:creator>Davin Jonathan Miller</dc:creator>
  <cp:lastModifiedBy>Davin Jonathan Miller</cp:lastModifiedBy>
  <cp:revision>4</cp:revision>
  <dcterms:created xsi:type="dcterms:W3CDTF">2019-03-23T19:13:42Z</dcterms:created>
  <dcterms:modified xsi:type="dcterms:W3CDTF">2019-03-23T20:06:01Z</dcterms:modified>
</cp:coreProperties>
</file>