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E4"/>
    <a:srgbClr val="E8E8E8"/>
    <a:srgbClr val="313131"/>
    <a:srgbClr val="C00000"/>
    <a:srgbClr val="D1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2" autoAdjust="0"/>
    <p:restoredTop sz="90929"/>
  </p:normalViewPr>
  <p:slideViewPr>
    <p:cSldViewPr>
      <p:cViewPr varScale="1">
        <p:scale>
          <a:sx n="61" d="100"/>
          <a:sy n="61" d="100"/>
        </p:scale>
        <p:origin x="-84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B6371-8DED-475C-B9D5-C7D3E1DDE229}" type="datetimeFigureOut">
              <a:rPr lang="en-US" smtClean="0"/>
              <a:t>5/9/2009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0BBFE-AEA9-4B96-BD17-93E164838E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0ED3-D940-49F2-B5FB-0013792664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DFE37-D067-42CE-890C-7FC94B84057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6F23A-AC9C-4250-8CAB-84D1127CCF1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DAC25-0425-4040-917C-0726FE4D283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D28AA-BFB2-4AF0-8941-4CA1D7B6E4F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6A05-1932-4023-B34C-D6DCA504196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2367-998B-422C-93F9-D05B3BB7AFC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44A07-DD52-41D4-A6C7-78E73EBB16C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F08D3-80C5-43DA-8DF2-FC0BFD1D0AC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DB89A-21E9-4791-8DBF-07A24CAC052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9CCD-3B92-41D7-8FA6-D5694E61C62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0CFE8-2E3D-4CC9-90E6-D347CAEE719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91400" y="152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1313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13131"/>
                </a:solidFill>
                <a:latin typeface="+mn-lt"/>
              </a:defRPr>
            </a:lvl1pPr>
          </a:lstStyle>
          <a:p>
            <a:fld id="{33F374C7-4154-4EEB-ACAD-7FF2B10C8631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3200">
          <a:solidFill>
            <a:srgbClr val="31313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800">
          <a:solidFill>
            <a:srgbClr val="31313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400">
          <a:solidFill>
            <a:srgbClr val="31313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obstechcorner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772400" cy="1981200"/>
          </a:xfrm>
          <a:noFill/>
        </p:spPr>
        <p:txBody>
          <a:bodyPr/>
          <a:lstStyle/>
          <a:p>
            <a:r>
              <a:rPr lang="de-DE" sz="5400" b="1" dirty="0" smtClean="0">
                <a:solidFill>
                  <a:schemeClr val="bg1"/>
                </a:solidFill>
              </a:rPr>
              <a:t>The Power of</a:t>
            </a:r>
            <a:br>
              <a:rPr lang="de-DE" sz="5400" b="1" dirty="0" smtClean="0">
                <a:solidFill>
                  <a:schemeClr val="bg1"/>
                </a:solidFill>
              </a:rPr>
            </a:br>
            <a:r>
              <a:rPr lang="de-DE" sz="5400" b="1" dirty="0" smtClean="0">
                <a:solidFill>
                  <a:schemeClr val="bg1"/>
                </a:solidFill>
              </a:rPr>
              <a:t>The RTTI in Delphi</a:t>
            </a:r>
            <a:endParaRPr lang="de-DE" sz="5400" b="1" dirty="0">
              <a:solidFill>
                <a:schemeClr val="bg1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14400" y="2819400"/>
            <a:ext cx="7772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dirty="0" smtClean="0">
                <a:solidFill>
                  <a:srgbClr val="E8E8E8"/>
                </a:solidFill>
                <a:latin typeface="Tahoma" pitchFamily="124" charset="0"/>
              </a:rPr>
              <a:t>Robert Love </a:t>
            </a:r>
            <a:r>
              <a:rPr lang="de-DE" b="1" dirty="0">
                <a:solidFill>
                  <a:srgbClr val="E8E8E8"/>
                </a:solidFill>
                <a:latin typeface="Tahoma" pitchFamily="124" charset="0"/>
              </a:rPr>
              <a:t>| </a:t>
            </a:r>
            <a:r>
              <a:rPr lang="de-DE" b="1" dirty="0" smtClean="0">
                <a:solidFill>
                  <a:srgbClr val="E8E8E8"/>
                </a:solidFill>
                <a:latin typeface="Tahoma" pitchFamily="124" charset="0"/>
              </a:rPr>
              <a:t>State of Utah</a:t>
            </a:r>
            <a:endParaRPr lang="de-DE" b="1" dirty="0">
              <a:solidFill>
                <a:srgbClr val="E8E8E8"/>
              </a:solidFill>
              <a:latin typeface="Tahoma" pitchFamily="12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RTTI?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Time Type Information</a:t>
            </a:r>
          </a:p>
          <a:p>
            <a:r>
              <a:rPr lang="en-US" dirty="0" smtClean="0"/>
              <a:t>Published Types</a:t>
            </a:r>
          </a:p>
          <a:p>
            <a:pPr lvl="1"/>
            <a:r>
              <a:rPr lang="en-US" dirty="0" smtClean="0"/>
              <a:t>TypInfo.pas </a:t>
            </a:r>
          </a:p>
          <a:p>
            <a:r>
              <a:rPr lang="en-US" dirty="0" smtClean="0"/>
              <a:t>Published Methods (Extended RTTI)</a:t>
            </a:r>
          </a:p>
          <a:p>
            <a:pPr lvl="1"/>
            <a:r>
              <a:rPr lang="en-US" dirty="0" smtClean="0"/>
              <a:t>ObjAuto.pas</a:t>
            </a:r>
          </a:p>
          <a:p>
            <a:r>
              <a:rPr lang="en-US" dirty="0" smtClean="0"/>
              <a:t>Class, Unit Names and a few other things</a:t>
            </a:r>
          </a:p>
          <a:p>
            <a:pPr lvl="1"/>
            <a:r>
              <a:rPr lang="en-US" dirty="0" smtClean="0"/>
              <a:t>System.pas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7391400" cy="3962400"/>
          </a:xfrm>
        </p:spPr>
        <p:txBody>
          <a:bodyPr/>
          <a:lstStyle/>
          <a:p>
            <a:pPr algn="l"/>
            <a:r>
              <a:rPr lang="en-US" dirty="0" smtClean="0"/>
              <a:t>Robert Love - rlove@peakbiz.com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hlinkClick r:id="rId3"/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hlinkClick r:id="rId3"/>
            </a:endParaRPr>
          </a:p>
          <a:p>
            <a:pPr algn="l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://robstechcorner.blogspot.com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Trebuchet MS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Leere Präsentation</vt:lpstr>
      <vt:lpstr>The Power of The RTTI in Delphi</vt:lpstr>
      <vt:lpstr>What is RTTI?</vt:lpstr>
      <vt:lpstr>Questions?</vt:lpstr>
    </vt:vector>
  </TitlesOfParts>
  <Company>S&amp;S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S&amp;S Media</dc:creator>
  <cp:lastModifiedBy>Robert</cp:lastModifiedBy>
  <cp:revision>8</cp:revision>
  <dcterms:created xsi:type="dcterms:W3CDTF">2009-04-24T09:45:07Z</dcterms:created>
  <dcterms:modified xsi:type="dcterms:W3CDTF">2009-05-09T15:39:11Z</dcterms:modified>
</cp:coreProperties>
</file>