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5" r:id="rId3"/>
    <p:sldId id="256" r:id="rId4"/>
    <p:sldId id="257" r:id="rId5"/>
    <p:sldId id="266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00E1E5-07B8-4402-A716-97D467C7FB34}" type="datetimeFigureOut">
              <a:rPr lang="es-ES" smtClean="0"/>
              <a:t>07/03/2020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EDCB70-E487-4448-82FA-767B6668CF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UNIDAD 1: APRENDIZAJE COLABORATIVO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mtClean="0"/>
              <a:t>TRABAJO PRÁCTICO N°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150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Estrategias didácticas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b="1" dirty="0"/>
              <a:t>Fase de Construcción</a:t>
            </a:r>
            <a:r>
              <a:rPr lang="es-AR" dirty="0"/>
              <a:t>: </a:t>
            </a:r>
            <a:endParaRPr lang="es-AR" dirty="0" smtClean="0"/>
          </a:p>
          <a:p>
            <a:pPr marL="0" lvl="0" indent="0">
              <a:spcBef>
                <a:spcPts val="1800"/>
              </a:spcBef>
              <a:buNone/>
            </a:pPr>
            <a:r>
              <a:rPr lang="es-AR" dirty="0" smtClean="0"/>
              <a:t>Se </a:t>
            </a:r>
            <a:r>
              <a:rPr lang="es-AR" dirty="0"/>
              <a:t>divide a los alumnos para asignarles roles: </a:t>
            </a:r>
            <a:endParaRPr lang="es-AR" dirty="0" smtClean="0"/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es-AR" dirty="0"/>
              <a:t>L</a:t>
            </a:r>
            <a:r>
              <a:rPr lang="es-AR" dirty="0" smtClean="0"/>
              <a:t>íder </a:t>
            </a:r>
            <a:r>
              <a:rPr lang="es-AR" dirty="0"/>
              <a:t>y </a:t>
            </a:r>
            <a:r>
              <a:rPr lang="es-AR" dirty="0" smtClean="0"/>
              <a:t>constructor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es-AR" dirty="0" smtClean="0"/>
              <a:t>Facilitador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es-AR" dirty="0" smtClean="0"/>
              <a:t>Documentador</a:t>
            </a:r>
            <a:r>
              <a:rPr lang="es-AR" dirty="0"/>
              <a:t>.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622232" cy="4572000"/>
          </a:xfrm>
        </p:spPr>
        <p:txBody>
          <a:bodyPr>
            <a:normAutofit/>
          </a:bodyPr>
          <a:lstStyle/>
          <a:p>
            <a:pPr lvl="0"/>
            <a:r>
              <a:rPr lang="es-AR" b="1" dirty="0"/>
              <a:t>Fase de Resolución del Problema</a:t>
            </a:r>
            <a:r>
              <a:rPr lang="es-AR" dirty="0"/>
              <a:t>: </a:t>
            </a:r>
            <a:endParaRPr lang="es-AR" dirty="0" smtClean="0"/>
          </a:p>
          <a:p>
            <a:pPr marL="0" lvl="0" indent="0">
              <a:buNone/>
            </a:pPr>
            <a:r>
              <a:rPr lang="es-AR" dirty="0" smtClean="0"/>
              <a:t>Consistirá </a:t>
            </a:r>
            <a:r>
              <a:rPr lang="es-AR" dirty="0"/>
              <a:t>en la resolución de un </a:t>
            </a:r>
            <a:r>
              <a:rPr lang="es-AR" dirty="0" smtClean="0"/>
              <a:t>desafío: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lluvia </a:t>
            </a:r>
            <a:r>
              <a:rPr lang="es-AR" dirty="0"/>
              <a:t>de </a:t>
            </a:r>
            <a:r>
              <a:rPr lang="es-AR" dirty="0" smtClean="0"/>
              <a:t>ideas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rueda </a:t>
            </a:r>
            <a:r>
              <a:rPr lang="es-AR" dirty="0"/>
              <a:t>de </a:t>
            </a:r>
            <a:r>
              <a:rPr lang="es-AR" dirty="0" smtClean="0"/>
              <a:t>ideas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votación </a:t>
            </a:r>
            <a:r>
              <a:rPr lang="es-AR" dirty="0"/>
              <a:t>entre </a:t>
            </a:r>
            <a:r>
              <a:rPr lang="es-AR" dirty="0" smtClean="0"/>
              <a:t>propuestas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64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lvl="0"/>
            <a:r>
              <a:rPr lang="es-AR" b="1" dirty="0">
                <a:solidFill>
                  <a:schemeClr val="tx1"/>
                </a:solidFill>
              </a:rPr>
              <a:t>Actividades y plazos</a:t>
            </a:r>
            <a:r>
              <a:rPr lang="es-AR" b="1" dirty="0" smtClean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AR" dirty="0"/>
              <a:t>Clase 1: Definición de roles y organización general para poner en marcha el ensamblado.</a:t>
            </a:r>
            <a:endParaRPr lang="es-ES" dirty="0"/>
          </a:p>
          <a:p>
            <a:pPr lvl="0"/>
            <a:r>
              <a:rPr lang="es-AR" dirty="0"/>
              <a:t>Clase 2: Selección de robot y arranque.</a:t>
            </a:r>
            <a:endParaRPr lang="es-ES" dirty="0"/>
          </a:p>
          <a:p>
            <a:pPr lvl="0"/>
            <a:r>
              <a:rPr lang="es-AR" dirty="0"/>
              <a:t>Clase 3 y 4: Se sigue las instrucciones de la cartilla del robot para el ensamblado y a medida que se va ensamblando el profesor imparte conocimientos sobre conceptos necesarios.</a:t>
            </a:r>
            <a:endParaRPr lang="es-ES" dirty="0"/>
          </a:p>
          <a:p>
            <a:pPr lvl="0"/>
            <a:r>
              <a:rPr lang="es-AR" dirty="0"/>
              <a:t>Clase 5: Se plantea la situación problemática al grupo de trabajo. Cada integrante deberá proponer, a través de lluvia de ideas, distintas soluciones. Analizar la eficiencia y factibilidad de cada una de estas soluciones. </a:t>
            </a:r>
            <a:endParaRPr lang="es-ES" dirty="0"/>
          </a:p>
          <a:p>
            <a:pPr lvl="0"/>
            <a:r>
              <a:rPr lang="es-AR" dirty="0"/>
              <a:t>Clase 6: Elegir entre todos, la mejor solución, programarla y cargarla al robot. </a:t>
            </a:r>
            <a:endParaRPr lang="es-AR" dirty="0" smtClean="0"/>
          </a:p>
          <a:p>
            <a:pPr lvl="0"/>
            <a:endParaRPr lang="es-AR" dirty="0"/>
          </a:p>
          <a:p>
            <a:pPr marL="0" lvl="0" indent="0">
              <a:buNone/>
            </a:pPr>
            <a:r>
              <a:rPr lang="es-AR" b="1" dirty="0" smtClean="0"/>
              <a:t>Nota: cada clase dura 80 minutos,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607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PLAN DE EVALUACIÓN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FORMATIVA</a:t>
            </a:r>
          </a:p>
          <a:p>
            <a:pPr marL="0" indent="0">
              <a:buNone/>
            </a:pPr>
            <a:r>
              <a:rPr lang="es-ES" dirty="0" smtClean="0"/>
              <a:t>Se evaluará la participación de cada alumno en el ensamblado y en la propuesta de solución.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SUMATIVA</a:t>
            </a:r>
          </a:p>
          <a:p>
            <a:pPr marL="0" indent="0">
              <a:buNone/>
            </a:pPr>
            <a:r>
              <a:rPr lang="es-ES" dirty="0" smtClean="0"/>
              <a:t>Exposición oral grupal para explicar el desarrollo y el resultado del proyecto.</a:t>
            </a:r>
          </a:p>
          <a:p>
            <a:pPr marL="0" indent="0">
              <a:buNone/>
            </a:pPr>
            <a:r>
              <a:rPr lang="es-ES" dirty="0" smtClean="0"/>
              <a:t>Identificación de problemas que se presentaron a lo largo </a:t>
            </a:r>
            <a:r>
              <a:rPr lang="es-ES" smtClean="0"/>
              <a:t>del mismo.</a:t>
            </a:r>
          </a:p>
          <a:p>
            <a:pPr marL="0" indent="0">
              <a:buNone/>
            </a:pPr>
            <a:r>
              <a:rPr lang="es-ES" dirty="0" smtClean="0"/>
              <a:t>  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59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ROLES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s-AR" dirty="0"/>
              <a:t>El líder/portavoz: Marcelo </a:t>
            </a:r>
            <a:r>
              <a:rPr lang="es-AR" dirty="0" err="1"/>
              <a:t>Zenzano</a:t>
            </a:r>
            <a:endParaRPr lang="es-AR" dirty="0"/>
          </a:p>
          <a:p>
            <a:pPr>
              <a:spcAft>
                <a:spcPts val="1800"/>
              </a:spcAft>
            </a:pPr>
            <a:r>
              <a:rPr lang="es-AR" dirty="0"/>
              <a:t>El Secretario: Cinthia Flores</a:t>
            </a:r>
          </a:p>
          <a:p>
            <a:pPr>
              <a:spcAft>
                <a:spcPts val="1800"/>
              </a:spcAft>
            </a:pPr>
            <a:r>
              <a:rPr lang="es-AR" dirty="0"/>
              <a:t>Facilitador: Adrián Coronel</a:t>
            </a:r>
          </a:p>
          <a:p>
            <a:pPr>
              <a:spcAft>
                <a:spcPts val="1800"/>
              </a:spcAft>
            </a:pPr>
            <a:r>
              <a:rPr lang="es-AR" dirty="0"/>
              <a:t>El cronometrador: Juan </a:t>
            </a:r>
            <a:r>
              <a:rPr lang="es-AR" dirty="0" err="1" smtClean="0"/>
              <a:t>Zanini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80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Asignatura: Robótica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Nivel: Secundario</a:t>
            </a:r>
          </a:p>
          <a:p>
            <a:r>
              <a:rPr lang="es-ES" dirty="0" smtClean="0"/>
              <a:t>Escuela rural por agrupamiento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0648"/>
            <a:ext cx="3925875" cy="39258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055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CONTEXTUALIZACIÓN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Edad</a:t>
            </a:r>
            <a:r>
              <a:rPr lang="es-AR" dirty="0"/>
              <a:t>: 13 a 15 años. </a:t>
            </a:r>
            <a:endParaRPr lang="es-AR" dirty="0" smtClean="0"/>
          </a:p>
          <a:p>
            <a:r>
              <a:rPr lang="es-AR" dirty="0" smtClean="0"/>
              <a:t>Año</a:t>
            </a:r>
            <a:r>
              <a:rPr lang="es-AR" dirty="0"/>
              <a:t>: grados nucleados. </a:t>
            </a:r>
            <a:endParaRPr lang="es-AR" dirty="0" smtClean="0"/>
          </a:p>
          <a:p>
            <a:r>
              <a:rPr lang="es-AR" dirty="0" smtClean="0"/>
              <a:t>Cantidad de estudiantes: 3 chicos</a:t>
            </a:r>
          </a:p>
        </p:txBody>
      </p:sp>
    </p:spTree>
    <p:extLst>
      <p:ext uri="{BB962C8B-B14F-4D97-AF65-F5344CB8AC3E}">
        <p14:creationId xmlns:p14="http://schemas.microsoft.com/office/powerpoint/2010/main" val="73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didáctica 3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4400" dirty="0" smtClean="0"/>
              <a:t>Puesta en marcha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55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Conocimientos previos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Básicos </a:t>
            </a:r>
            <a:r>
              <a:rPr lang="es-AR" dirty="0"/>
              <a:t>de </a:t>
            </a:r>
            <a:r>
              <a:rPr lang="es-AR" dirty="0" smtClean="0"/>
              <a:t>matemática.</a:t>
            </a:r>
          </a:p>
          <a:p>
            <a:pPr lvl="0"/>
            <a:r>
              <a:rPr lang="es-AR" dirty="0" smtClean="0"/>
              <a:t>Tipos </a:t>
            </a:r>
            <a:r>
              <a:rPr lang="es-AR" dirty="0"/>
              <a:t>de robots en el mundo y la similitud de los mismos con el ser humano. </a:t>
            </a:r>
            <a:endParaRPr lang="es-AR" dirty="0" smtClean="0"/>
          </a:p>
          <a:p>
            <a:pPr lvl="0"/>
            <a:r>
              <a:rPr lang="es-AR" dirty="0" smtClean="0"/>
              <a:t>Instrucciones </a:t>
            </a:r>
            <a:r>
              <a:rPr lang="es-AR" dirty="0"/>
              <a:t>y comandos </a:t>
            </a:r>
            <a:r>
              <a:rPr lang="es-AR" dirty="0" smtClean="0"/>
              <a:t>primitivas: </a:t>
            </a:r>
            <a:r>
              <a:rPr lang="es-AR" dirty="0"/>
              <a:t>girar a la derecha, </a:t>
            </a:r>
            <a:r>
              <a:rPr lang="es-AR" dirty="0" smtClean="0"/>
              <a:t>izquierda</a:t>
            </a:r>
            <a:r>
              <a:rPr lang="es-AR" dirty="0"/>
              <a:t>, avanzar, retroceder, etc</a:t>
            </a:r>
            <a:r>
              <a:rPr lang="es-AR" dirty="0" smtClean="0"/>
              <a:t>.</a:t>
            </a:r>
          </a:p>
          <a:p>
            <a:pPr lvl="0"/>
            <a:r>
              <a:rPr lang="es-AR" dirty="0" smtClean="0"/>
              <a:t>Descripción </a:t>
            </a:r>
            <a:r>
              <a:rPr lang="es-AR" dirty="0"/>
              <a:t>de </a:t>
            </a:r>
            <a:r>
              <a:rPr lang="es-AR" dirty="0" smtClean="0"/>
              <a:t>secuencias </a:t>
            </a:r>
            <a:r>
              <a:rPr lang="es-AR" dirty="0"/>
              <a:t>de pasos. </a:t>
            </a:r>
            <a:endParaRPr lang="es-AR" dirty="0" smtClean="0"/>
          </a:p>
          <a:p>
            <a:pPr lvl="0"/>
            <a:r>
              <a:rPr lang="es-AR" dirty="0" smtClean="0"/>
              <a:t>Estructuras </a:t>
            </a:r>
            <a:r>
              <a:rPr lang="es-AR" dirty="0"/>
              <a:t>de </a:t>
            </a:r>
            <a:r>
              <a:rPr lang="es-AR" dirty="0" smtClean="0"/>
              <a:t>programación,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5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Experiencias en tareas colaborativas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/>
          <a:lstStyle/>
          <a:p>
            <a:pPr lvl="0"/>
            <a:r>
              <a:rPr lang="es-AR" dirty="0" smtClean="0"/>
              <a:t>Trabajo </a:t>
            </a:r>
            <a:r>
              <a:rPr lang="es-AR" dirty="0"/>
              <a:t>en grupo. </a:t>
            </a:r>
            <a:endParaRPr lang="es-AR" dirty="0" smtClean="0"/>
          </a:p>
          <a:p>
            <a:pPr lvl="0"/>
            <a:r>
              <a:rPr lang="es-AR" dirty="0" smtClean="0"/>
              <a:t>Trabajo </a:t>
            </a:r>
            <a:r>
              <a:rPr lang="es-AR" dirty="0"/>
              <a:t>en proyectos. </a:t>
            </a:r>
            <a:endParaRPr lang="es-AR" dirty="0" smtClean="0"/>
          </a:p>
          <a:p>
            <a:pPr lvl="0"/>
            <a:r>
              <a:rPr lang="es-AR" dirty="0" smtClean="0"/>
              <a:t>Habilidades </a:t>
            </a:r>
            <a:r>
              <a:rPr lang="es-AR" dirty="0"/>
              <a:t>de relaciones sociales.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09010"/>
            <a:ext cx="4680520" cy="32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>
                <a:solidFill>
                  <a:schemeClr val="tx1"/>
                </a:solidFill>
              </a:rPr>
              <a:t>Objetivos de la unidad</a:t>
            </a:r>
            <a:r>
              <a:rPr lang="es-AR" b="1" dirty="0" smtClean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AR" dirty="0"/>
              <a:t>Ensamblar al menos un modelo de robot con el kit de robótica propuesto por el Programa Aprender Conectados. </a:t>
            </a:r>
            <a:endParaRPr lang="es-ES" dirty="0"/>
          </a:p>
          <a:p>
            <a:pPr lvl="0"/>
            <a:r>
              <a:rPr lang="es-AR" dirty="0"/>
              <a:t>Comprender el funcionamiento de un robot.</a:t>
            </a:r>
            <a:endParaRPr lang="es-ES" dirty="0"/>
          </a:p>
          <a:p>
            <a:pPr lvl="0"/>
            <a:r>
              <a:rPr lang="es-AR" dirty="0"/>
              <a:t>Programar el robot para que dé solución a una situación problemática planteada. </a:t>
            </a:r>
            <a:endParaRPr lang="es-ES" dirty="0"/>
          </a:p>
          <a:p>
            <a:pPr lvl="0"/>
            <a:r>
              <a:rPr lang="es-AR" dirty="0"/>
              <a:t>Lograr a través del ensamblado el trabajo colaborativo</a:t>
            </a:r>
            <a:r>
              <a:rPr lang="es-AR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1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CONTENIDOS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AR" dirty="0"/>
              <a:t>Robótica básica, sensores, actuadores. Partes blandas y duras de un robot. Unidad de procesamiento. Instrucciones, comandos. Análisis del Diseño. Construcción de un robot. Programación de la solución al problema planteado.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15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445</Words>
  <Application>Microsoft Office PowerPoint</Application>
  <PresentationFormat>Presentación en pantalla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Mirador</vt:lpstr>
      <vt:lpstr>UNIDAD 1: APRENDIZAJE COLABORATIVO</vt:lpstr>
      <vt:lpstr>ROLES</vt:lpstr>
      <vt:lpstr>Asignatura: Robótica</vt:lpstr>
      <vt:lpstr>CONTEXTUALIZACIÓN</vt:lpstr>
      <vt:lpstr>Unidad didáctica 3</vt:lpstr>
      <vt:lpstr>Conocimientos previos</vt:lpstr>
      <vt:lpstr>Experiencias en tareas colaborativas</vt:lpstr>
      <vt:lpstr>Objetivos de la unidad:</vt:lpstr>
      <vt:lpstr>CONTENIDOS</vt:lpstr>
      <vt:lpstr>Estrategias didácticas</vt:lpstr>
      <vt:lpstr>Actividades y plazos:</vt:lpstr>
      <vt:lpstr>PLAN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Asignatura: Robótica</dc:title>
  <dc:creator>Alumnos</dc:creator>
  <cp:lastModifiedBy>Cinthia Verónica Flores Yañez</cp:lastModifiedBy>
  <cp:revision>11</cp:revision>
  <dcterms:created xsi:type="dcterms:W3CDTF">2020-03-06T19:15:54Z</dcterms:created>
  <dcterms:modified xsi:type="dcterms:W3CDTF">2020-03-07T12:28:43Z</dcterms:modified>
</cp:coreProperties>
</file>